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3" r:id="rId1"/>
  </p:sldMasterIdLst>
  <p:notesMasterIdLst>
    <p:notesMasterId r:id="rId29"/>
  </p:notesMasterIdLst>
  <p:handoutMasterIdLst>
    <p:handoutMasterId r:id="rId30"/>
  </p:handoutMasterIdLst>
  <p:sldIdLst>
    <p:sldId id="1312" r:id="rId2"/>
    <p:sldId id="1015" r:id="rId3"/>
    <p:sldId id="1326" r:id="rId4"/>
    <p:sldId id="1327" r:id="rId5"/>
    <p:sldId id="1328" r:id="rId6"/>
    <p:sldId id="1329" r:id="rId7"/>
    <p:sldId id="1332" r:id="rId8"/>
    <p:sldId id="1333" r:id="rId9"/>
    <p:sldId id="1334" r:id="rId10"/>
    <p:sldId id="1330" r:id="rId11"/>
    <p:sldId id="1331" r:id="rId12"/>
    <p:sldId id="1337" r:id="rId13"/>
    <p:sldId id="1338" r:id="rId14"/>
    <p:sldId id="1339" r:id="rId15"/>
    <p:sldId id="1340" r:id="rId16"/>
    <p:sldId id="1341" r:id="rId17"/>
    <p:sldId id="1342" r:id="rId18"/>
    <p:sldId id="1343" r:id="rId19"/>
    <p:sldId id="1344" r:id="rId20"/>
    <p:sldId id="1345" r:id="rId21"/>
    <p:sldId id="1348" r:id="rId22"/>
    <p:sldId id="1349" r:id="rId23"/>
    <p:sldId id="1350" r:id="rId24"/>
    <p:sldId id="1351" r:id="rId25"/>
    <p:sldId id="1347" r:id="rId26"/>
    <p:sldId id="1346" r:id="rId27"/>
    <p:sldId id="1325" r:id="rId28"/>
  </p:sldIdLst>
  <p:sldSz cx="9144000" cy="6858000" type="screen4x3"/>
  <p:notesSz cx="7053263" cy="9309100"/>
  <p:custShowLst>
    <p:custShow name="BPM with UML &amp; BPMN (2d/HO)" id="0">
      <p:sldLst>
        <p:sld r:id="rId3"/>
      </p:sldLst>
    </p:custShow>
  </p:custShowLst>
  <p:custDataLst>
    <p:tags r:id="rId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 userDrawn="1">
          <p15:clr>
            <a:srgbClr val="A4A3A4"/>
          </p15:clr>
        </p15:guide>
        <p15:guide id="2" pos="22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hiddenSlides="1" frameSlides="1"/>
  <p:clrMru>
    <a:srgbClr val="040000"/>
    <a:srgbClr val="FF0000"/>
    <a:srgbClr val="FFCC00"/>
    <a:srgbClr val="FFCC66"/>
    <a:srgbClr val="FF9933"/>
    <a:srgbClr val="9900CC"/>
    <a:srgbClr val="CC00CC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C73DC3-8631-E84B-B2E1-464359189AB0}" v="534" dt="2024-07-05T15:41:01.688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78" autoAdjust="0"/>
    <p:restoredTop sz="96707" autoAdjust="0"/>
  </p:normalViewPr>
  <p:slideViewPr>
    <p:cSldViewPr>
      <p:cViewPr varScale="1">
        <p:scale>
          <a:sx n="183" d="100"/>
          <a:sy n="183" d="100"/>
        </p:scale>
        <p:origin x="688" y="192"/>
      </p:cViewPr>
      <p:guideLst>
        <p:guide orient="horz" pos="2352"/>
        <p:guide pos="2880"/>
      </p:guideLst>
    </p:cSldViewPr>
  </p:slideViewPr>
  <p:outlineViewPr>
    <p:cViewPr>
      <p:scale>
        <a:sx n="33" d="100"/>
        <a:sy n="33" d="100"/>
      </p:scale>
      <p:origin x="0" y="696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6791"/>
    </p:cViewPr>
  </p:sorterViewPr>
  <p:notesViewPr>
    <p:cSldViewPr>
      <p:cViewPr varScale="1">
        <p:scale>
          <a:sx n="56" d="100"/>
          <a:sy n="56" d="100"/>
        </p:scale>
        <p:origin x="2859" y="42"/>
      </p:cViewPr>
      <p:guideLst>
        <p:guide orient="horz" pos="2931"/>
        <p:guide pos="22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6" Type="http://schemas.openxmlformats.org/officeDocument/2006/relationships/image" Target="../media/image46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69EA-E4DC-8E4A-A5FF-5F27536F530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996BF6-EEC2-A149-9661-DEE07EDD5C59}">
      <dgm:prSet phldrT="[Text]"/>
      <dgm:spPr/>
      <dgm:t>
        <a:bodyPr/>
        <a:lstStyle/>
        <a:p>
          <a:r>
            <a:rPr lang="en-US" dirty="0"/>
            <a:t>Hierarchical Database</a:t>
          </a:r>
        </a:p>
      </dgm:t>
    </dgm:pt>
    <dgm:pt modelId="{11D80C50-3F5D-6849-AEE9-ACF3FBC01696}" type="parTrans" cxnId="{7AFEE93B-10F1-404F-A92A-0A3776B6C0C4}">
      <dgm:prSet/>
      <dgm:spPr/>
      <dgm:t>
        <a:bodyPr/>
        <a:lstStyle/>
        <a:p>
          <a:endParaRPr lang="en-US"/>
        </a:p>
      </dgm:t>
    </dgm:pt>
    <dgm:pt modelId="{D6CA15C0-A11D-B644-AED1-418385107B3D}" type="sibTrans" cxnId="{7AFEE93B-10F1-404F-A92A-0A3776B6C0C4}">
      <dgm:prSet/>
      <dgm:spPr/>
      <dgm:t>
        <a:bodyPr/>
        <a:lstStyle/>
        <a:p>
          <a:endParaRPr lang="en-US"/>
        </a:p>
      </dgm:t>
    </dgm:pt>
    <dgm:pt modelId="{2BB076BC-A7CC-2F4C-8729-CDE75FB9F73D}">
      <dgm:prSet phldrT="[Text]"/>
      <dgm:spPr/>
      <dgm:t>
        <a:bodyPr/>
        <a:lstStyle/>
        <a:p>
          <a:r>
            <a:rPr lang="en-US" dirty="0"/>
            <a:t>NoSQL Database</a:t>
          </a:r>
        </a:p>
      </dgm:t>
    </dgm:pt>
    <dgm:pt modelId="{E6870C6A-4A03-7648-98E4-C21E1FCB0CEF}" type="parTrans" cxnId="{7DB9711A-FBFD-3140-BD07-716581B6DC50}">
      <dgm:prSet/>
      <dgm:spPr/>
      <dgm:t>
        <a:bodyPr/>
        <a:lstStyle/>
        <a:p>
          <a:endParaRPr lang="en-US"/>
        </a:p>
      </dgm:t>
    </dgm:pt>
    <dgm:pt modelId="{375D00CC-0AA5-3847-AB45-C080B5608F1C}" type="sibTrans" cxnId="{7DB9711A-FBFD-3140-BD07-716581B6DC50}">
      <dgm:prSet/>
      <dgm:spPr/>
      <dgm:t>
        <a:bodyPr/>
        <a:lstStyle/>
        <a:p>
          <a:endParaRPr lang="en-US"/>
        </a:p>
      </dgm:t>
    </dgm:pt>
    <dgm:pt modelId="{5504BB4D-995E-AD48-BDF8-941D43A442B7}">
      <dgm:prSet phldrT="[Text]"/>
      <dgm:spPr/>
      <dgm:t>
        <a:bodyPr/>
        <a:lstStyle/>
        <a:p>
          <a:r>
            <a:rPr lang="en-US" dirty="0"/>
            <a:t>Cloud Database</a:t>
          </a:r>
        </a:p>
      </dgm:t>
    </dgm:pt>
    <dgm:pt modelId="{26952D57-B148-194D-9ADD-18159EEBD65C}" type="parTrans" cxnId="{90835A5D-F372-2F4A-9FA6-452C420731C3}">
      <dgm:prSet/>
      <dgm:spPr/>
      <dgm:t>
        <a:bodyPr/>
        <a:lstStyle/>
        <a:p>
          <a:endParaRPr lang="en-US"/>
        </a:p>
      </dgm:t>
    </dgm:pt>
    <dgm:pt modelId="{1B8B01DE-EE13-5D48-9D01-9E20CBDE0739}" type="sibTrans" cxnId="{90835A5D-F372-2F4A-9FA6-452C420731C3}">
      <dgm:prSet/>
      <dgm:spPr/>
      <dgm:t>
        <a:bodyPr/>
        <a:lstStyle/>
        <a:p>
          <a:endParaRPr lang="en-US"/>
        </a:p>
      </dgm:t>
    </dgm:pt>
    <dgm:pt modelId="{D5D4D5CB-6A81-D349-A99D-711AF0241171}">
      <dgm:prSet phldrT="[Text]"/>
      <dgm:spPr/>
      <dgm:t>
        <a:bodyPr/>
        <a:lstStyle/>
        <a:p>
          <a:r>
            <a:rPr lang="en-US" dirty="0"/>
            <a:t>Relational Database</a:t>
          </a:r>
        </a:p>
      </dgm:t>
    </dgm:pt>
    <dgm:pt modelId="{852BEDC6-2CBA-2941-8DA3-1E37B708CE22}" type="parTrans" cxnId="{E6B26153-203F-424C-8D59-BF4C118F1329}">
      <dgm:prSet/>
      <dgm:spPr/>
      <dgm:t>
        <a:bodyPr/>
        <a:lstStyle/>
        <a:p>
          <a:endParaRPr lang="en-US"/>
        </a:p>
      </dgm:t>
    </dgm:pt>
    <dgm:pt modelId="{0BD682A4-1D4C-4F45-8D07-02683F41C105}" type="sibTrans" cxnId="{E6B26153-203F-424C-8D59-BF4C118F1329}">
      <dgm:prSet/>
      <dgm:spPr/>
      <dgm:t>
        <a:bodyPr/>
        <a:lstStyle/>
        <a:p>
          <a:endParaRPr lang="en-US"/>
        </a:p>
      </dgm:t>
    </dgm:pt>
    <dgm:pt modelId="{15A6D8F0-EF23-BD4D-84CA-8CB4341E2680}">
      <dgm:prSet phldrT="[Text]"/>
      <dgm:spPr/>
      <dgm:t>
        <a:bodyPr/>
        <a:lstStyle/>
        <a:p>
          <a:r>
            <a:rPr lang="en-US" dirty="0"/>
            <a:t>File-Based Database</a:t>
          </a:r>
        </a:p>
      </dgm:t>
    </dgm:pt>
    <dgm:pt modelId="{5C5D1A97-A48E-EA44-9D50-E9D5DD8263A7}" type="parTrans" cxnId="{D6C5740F-135B-BA48-95F1-AE2F50067622}">
      <dgm:prSet/>
      <dgm:spPr/>
      <dgm:t>
        <a:bodyPr/>
        <a:lstStyle/>
        <a:p>
          <a:endParaRPr lang="en-US"/>
        </a:p>
      </dgm:t>
    </dgm:pt>
    <dgm:pt modelId="{0685F731-7AE3-1049-BC98-140A82B03F8A}" type="sibTrans" cxnId="{D6C5740F-135B-BA48-95F1-AE2F50067622}">
      <dgm:prSet/>
      <dgm:spPr/>
      <dgm:t>
        <a:bodyPr/>
        <a:lstStyle/>
        <a:p>
          <a:endParaRPr lang="en-US"/>
        </a:p>
      </dgm:t>
    </dgm:pt>
    <dgm:pt modelId="{A48A8D8A-4782-014E-9FD4-D8CB1DAF0782}">
      <dgm:prSet phldrT="[Text]"/>
      <dgm:spPr/>
      <dgm:t>
        <a:bodyPr/>
        <a:lstStyle/>
        <a:p>
          <a:r>
            <a:rPr lang="en-US" dirty="0"/>
            <a:t>Document Database</a:t>
          </a:r>
        </a:p>
      </dgm:t>
    </dgm:pt>
    <dgm:pt modelId="{ED36C8A1-37EE-8D47-941A-4DBDCC129EB6}" type="parTrans" cxnId="{BEC7EF8A-A6ED-D14F-A942-7CDA5598F75A}">
      <dgm:prSet/>
      <dgm:spPr/>
      <dgm:t>
        <a:bodyPr/>
        <a:lstStyle/>
        <a:p>
          <a:endParaRPr lang="en-US"/>
        </a:p>
      </dgm:t>
    </dgm:pt>
    <dgm:pt modelId="{F03AA0F3-2420-B748-8B79-AC234013E070}" type="sibTrans" cxnId="{BEC7EF8A-A6ED-D14F-A942-7CDA5598F75A}">
      <dgm:prSet/>
      <dgm:spPr/>
      <dgm:t>
        <a:bodyPr/>
        <a:lstStyle/>
        <a:p>
          <a:endParaRPr lang="en-US"/>
        </a:p>
      </dgm:t>
    </dgm:pt>
    <dgm:pt modelId="{346E6653-6DCC-AF4C-B395-58DCB01D2CC4}">
      <dgm:prSet phldrT="[Text]"/>
      <dgm:spPr/>
      <dgm:t>
        <a:bodyPr/>
        <a:lstStyle/>
        <a:p>
          <a:r>
            <a:rPr lang="en-US" dirty="0"/>
            <a:t>Key-Value Database</a:t>
          </a:r>
        </a:p>
      </dgm:t>
    </dgm:pt>
    <dgm:pt modelId="{FCFEB97C-AA6C-BF4D-B2D7-B698D4CD7C38}" type="parTrans" cxnId="{97E2B769-49EE-4F48-8839-DC4752EFAAC8}">
      <dgm:prSet/>
      <dgm:spPr/>
      <dgm:t>
        <a:bodyPr/>
        <a:lstStyle/>
        <a:p>
          <a:endParaRPr lang="en-US"/>
        </a:p>
      </dgm:t>
    </dgm:pt>
    <dgm:pt modelId="{1F8F7332-E87C-A04F-9EFD-158BFFB3C1DB}" type="sibTrans" cxnId="{97E2B769-49EE-4F48-8839-DC4752EFAAC8}">
      <dgm:prSet/>
      <dgm:spPr/>
      <dgm:t>
        <a:bodyPr/>
        <a:lstStyle/>
        <a:p>
          <a:endParaRPr lang="en-US"/>
        </a:p>
      </dgm:t>
    </dgm:pt>
    <dgm:pt modelId="{62B704EE-B163-1D43-A3B3-AA018D72FDAB}">
      <dgm:prSet phldrT="[Text]"/>
      <dgm:spPr/>
      <dgm:t>
        <a:bodyPr/>
        <a:lstStyle/>
        <a:p>
          <a:r>
            <a:rPr lang="en-US" dirty="0"/>
            <a:t>Distributed Database</a:t>
          </a:r>
        </a:p>
      </dgm:t>
    </dgm:pt>
    <dgm:pt modelId="{1BD89240-2407-7D45-B52F-8459734268AB}" type="parTrans" cxnId="{8505C4B2-EE85-0D47-8B91-BA3C9B3B48C5}">
      <dgm:prSet/>
      <dgm:spPr/>
      <dgm:t>
        <a:bodyPr/>
        <a:lstStyle/>
        <a:p>
          <a:endParaRPr lang="en-US"/>
        </a:p>
      </dgm:t>
    </dgm:pt>
    <dgm:pt modelId="{D2E3A3E8-4D02-234C-B585-F0FA0C7D46D0}" type="sibTrans" cxnId="{8505C4B2-EE85-0D47-8B91-BA3C9B3B48C5}">
      <dgm:prSet/>
      <dgm:spPr/>
      <dgm:t>
        <a:bodyPr/>
        <a:lstStyle/>
        <a:p>
          <a:endParaRPr lang="en-US"/>
        </a:p>
      </dgm:t>
    </dgm:pt>
    <dgm:pt modelId="{066B10C7-BD25-5149-913D-FBBE376B6633}" type="pres">
      <dgm:prSet presAssocID="{71EB69EA-E4DC-8E4A-A5FF-5F27536F5307}" presName="vert0" presStyleCnt="0">
        <dgm:presLayoutVars>
          <dgm:dir/>
          <dgm:animOne val="branch"/>
          <dgm:animLvl val="lvl"/>
        </dgm:presLayoutVars>
      </dgm:prSet>
      <dgm:spPr/>
    </dgm:pt>
    <dgm:pt modelId="{EA95F74D-9A7C-C04E-9D25-4D9AE6D3608D}" type="pres">
      <dgm:prSet presAssocID="{89996BF6-EEC2-A149-9661-DEE07EDD5C59}" presName="thickLine" presStyleLbl="alignNode1" presStyleIdx="0" presStyleCnt="8"/>
      <dgm:spPr/>
    </dgm:pt>
    <dgm:pt modelId="{00582A6B-4168-0546-8855-F7D366709C84}" type="pres">
      <dgm:prSet presAssocID="{89996BF6-EEC2-A149-9661-DEE07EDD5C59}" presName="horz1" presStyleCnt="0"/>
      <dgm:spPr/>
    </dgm:pt>
    <dgm:pt modelId="{76EF3241-EC0E-9048-9F6B-C8128BD93787}" type="pres">
      <dgm:prSet presAssocID="{89996BF6-EEC2-A149-9661-DEE07EDD5C59}" presName="tx1" presStyleLbl="revTx" presStyleIdx="0" presStyleCnt="8"/>
      <dgm:spPr/>
    </dgm:pt>
    <dgm:pt modelId="{D2B6DDF5-EB1D-5A41-910A-01408BA08BF6}" type="pres">
      <dgm:prSet presAssocID="{89996BF6-EEC2-A149-9661-DEE07EDD5C59}" presName="vert1" presStyleCnt="0"/>
      <dgm:spPr/>
    </dgm:pt>
    <dgm:pt modelId="{33A94E6C-5F0C-0D42-A899-46BDDBD59055}" type="pres">
      <dgm:prSet presAssocID="{2BB076BC-A7CC-2F4C-8729-CDE75FB9F73D}" presName="thickLine" presStyleLbl="alignNode1" presStyleIdx="1" presStyleCnt="8"/>
      <dgm:spPr/>
    </dgm:pt>
    <dgm:pt modelId="{D589CD81-6046-B84F-8770-A3D5F9781DD5}" type="pres">
      <dgm:prSet presAssocID="{2BB076BC-A7CC-2F4C-8729-CDE75FB9F73D}" presName="horz1" presStyleCnt="0"/>
      <dgm:spPr/>
    </dgm:pt>
    <dgm:pt modelId="{DD368B45-C03A-C740-944E-6EA14AF9DEF0}" type="pres">
      <dgm:prSet presAssocID="{2BB076BC-A7CC-2F4C-8729-CDE75FB9F73D}" presName="tx1" presStyleLbl="revTx" presStyleIdx="1" presStyleCnt="8"/>
      <dgm:spPr/>
    </dgm:pt>
    <dgm:pt modelId="{89809262-E614-704A-85A7-2D4B5E8013AD}" type="pres">
      <dgm:prSet presAssocID="{2BB076BC-A7CC-2F4C-8729-CDE75FB9F73D}" presName="vert1" presStyleCnt="0"/>
      <dgm:spPr/>
    </dgm:pt>
    <dgm:pt modelId="{6137D87D-7CAA-FA4C-AF15-3FBDBC67D158}" type="pres">
      <dgm:prSet presAssocID="{5504BB4D-995E-AD48-BDF8-941D43A442B7}" presName="thickLine" presStyleLbl="alignNode1" presStyleIdx="2" presStyleCnt="8"/>
      <dgm:spPr/>
    </dgm:pt>
    <dgm:pt modelId="{9CE14399-8F6F-3A41-9ACC-576C3D07CF1C}" type="pres">
      <dgm:prSet presAssocID="{5504BB4D-995E-AD48-BDF8-941D43A442B7}" presName="horz1" presStyleCnt="0"/>
      <dgm:spPr/>
    </dgm:pt>
    <dgm:pt modelId="{1DD835F9-0BA4-594C-A98B-FB2D008DC875}" type="pres">
      <dgm:prSet presAssocID="{5504BB4D-995E-AD48-BDF8-941D43A442B7}" presName="tx1" presStyleLbl="revTx" presStyleIdx="2" presStyleCnt="8"/>
      <dgm:spPr/>
    </dgm:pt>
    <dgm:pt modelId="{1DBED202-2283-A041-93C1-DC66D887A295}" type="pres">
      <dgm:prSet presAssocID="{5504BB4D-995E-AD48-BDF8-941D43A442B7}" presName="vert1" presStyleCnt="0"/>
      <dgm:spPr/>
    </dgm:pt>
    <dgm:pt modelId="{CA9852FC-77AD-BF4C-A63B-74F28F113FAD}" type="pres">
      <dgm:prSet presAssocID="{D5D4D5CB-6A81-D349-A99D-711AF0241171}" presName="thickLine" presStyleLbl="alignNode1" presStyleIdx="3" presStyleCnt="8"/>
      <dgm:spPr/>
    </dgm:pt>
    <dgm:pt modelId="{1A556925-B128-2C4C-96A5-3A9D2C36F5A7}" type="pres">
      <dgm:prSet presAssocID="{D5D4D5CB-6A81-D349-A99D-711AF0241171}" presName="horz1" presStyleCnt="0"/>
      <dgm:spPr/>
    </dgm:pt>
    <dgm:pt modelId="{773B8466-2E37-9D41-8520-4351893B8731}" type="pres">
      <dgm:prSet presAssocID="{D5D4D5CB-6A81-D349-A99D-711AF0241171}" presName="tx1" presStyleLbl="revTx" presStyleIdx="3" presStyleCnt="8"/>
      <dgm:spPr/>
    </dgm:pt>
    <dgm:pt modelId="{5E1C11F8-78DA-7B4B-A233-343995C69915}" type="pres">
      <dgm:prSet presAssocID="{D5D4D5CB-6A81-D349-A99D-711AF0241171}" presName="vert1" presStyleCnt="0"/>
      <dgm:spPr/>
    </dgm:pt>
    <dgm:pt modelId="{9864A1BA-DDDF-2F4E-A820-9D60472A9ACE}" type="pres">
      <dgm:prSet presAssocID="{15A6D8F0-EF23-BD4D-84CA-8CB4341E2680}" presName="thickLine" presStyleLbl="alignNode1" presStyleIdx="4" presStyleCnt="8"/>
      <dgm:spPr/>
    </dgm:pt>
    <dgm:pt modelId="{0E6E4A23-DBD6-C947-B839-1368794FB936}" type="pres">
      <dgm:prSet presAssocID="{15A6D8F0-EF23-BD4D-84CA-8CB4341E2680}" presName="horz1" presStyleCnt="0"/>
      <dgm:spPr/>
    </dgm:pt>
    <dgm:pt modelId="{8CC6617D-2CA3-484E-8841-658159D7C29A}" type="pres">
      <dgm:prSet presAssocID="{15A6D8F0-EF23-BD4D-84CA-8CB4341E2680}" presName="tx1" presStyleLbl="revTx" presStyleIdx="4" presStyleCnt="8"/>
      <dgm:spPr/>
    </dgm:pt>
    <dgm:pt modelId="{57F0235A-E9E2-844E-915C-CE53A7D3781F}" type="pres">
      <dgm:prSet presAssocID="{15A6D8F0-EF23-BD4D-84CA-8CB4341E2680}" presName="vert1" presStyleCnt="0"/>
      <dgm:spPr/>
    </dgm:pt>
    <dgm:pt modelId="{0B32B293-D5F5-A94E-A949-4E4198CF13D2}" type="pres">
      <dgm:prSet presAssocID="{A48A8D8A-4782-014E-9FD4-D8CB1DAF0782}" presName="thickLine" presStyleLbl="alignNode1" presStyleIdx="5" presStyleCnt="8"/>
      <dgm:spPr/>
    </dgm:pt>
    <dgm:pt modelId="{A9A1D19F-80B9-BC49-BA5B-E3B52192DC02}" type="pres">
      <dgm:prSet presAssocID="{A48A8D8A-4782-014E-9FD4-D8CB1DAF0782}" presName="horz1" presStyleCnt="0"/>
      <dgm:spPr/>
    </dgm:pt>
    <dgm:pt modelId="{C5438859-BEB3-9941-BF8D-BBE3FD037AE4}" type="pres">
      <dgm:prSet presAssocID="{A48A8D8A-4782-014E-9FD4-D8CB1DAF0782}" presName="tx1" presStyleLbl="revTx" presStyleIdx="5" presStyleCnt="8"/>
      <dgm:spPr/>
    </dgm:pt>
    <dgm:pt modelId="{D6C517FC-C175-5941-9FE9-9C303204CAFB}" type="pres">
      <dgm:prSet presAssocID="{A48A8D8A-4782-014E-9FD4-D8CB1DAF0782}" presName="vert1" presStyleCnt="0"/>
      <dgm:spPr/>
    </dgm:pt>
    <dgm:pt modelId="{43C521FC-39E2-6947-91F8-0EA964887739}" type="pres">
      <dgm:prSet presAssocID="{346E6653-6DCC-AF4C-B395-58DCB01D2CC4}" presName="thickLine" presStyleLbl="alignNode1" presStyleIdx="6" presStyleCnt="8"/>
      <dgm:spPr/>
    </dgm:pt>
    <dgm:pt modelId="{FBDC55D9-AD2F-284F-8382-51A1CE003215}" type="pres">
      <dgm:prSet presAssocID="{346E6653-6DCC-AF4C-B395-58DCB01D2CC4}" presName="horz1" presStyleCnt="0"/>
      <dgm:spPr/>
    </dgm:pt>
    <dgm:pt modelId="{5D6B4081-A650-DC4F-8909-547823D06A51}" type="pres">
      <dgm:prSet presAssocID="{346E6653-6DCC-AF4C-B395-58DCB01D2CC4}" presName="tx1" presStyleLbl="revTx" presStyleIdx="6" presStyleCnt="8"/>
      <dgm:spPr/>
    </dgm:pt>
    <dgm:pt modelId="{EFA2BA18-FDBD-7847-A94E-6675974A6C46}" type="pres">
      <dgm:prSet presAssocID="{346E6653-6DCC-AF4C-B395-58DCB01D2CC4}" presName="vert1" presStyleCnt="0"/>
      <dgm:spPr/>
    </dgm:pt>
    <dgm:pt modelId="{187E9E67-87F5-7245-8B2F-1943017FECB2}" type="pres">
      <dgm:prSet presAssocID="{62B704EE-B163-1D43-A3B3-AA018D72FDAB}" presName="thickLine" presStyleLbl="alignNode1" presStyleIdx="7" presStyleCnt="8"/>
      <dgm:spPr/>
    </dgm:pt>
    <dgm:pt modelId="{4F39552D-5DC0-694D-8269-23A6CE596161}" type="pres">
      <dgm:prSet presAssocID="{62B704EE-B163-1D43-A3B3-AA018D72FDAB}" presName="horz1" presStyleCnt="0"/>
      <dgm:spPr/>
    </dgm:pt>
    <dgm:pt modelId="{B4D1020E-6901-6E42-94ED-4D560869BB2D}" type="pres">
      <dgm:prSet presAssocID="{62B704EE-B163-1D43-A3B3-AA018D72FDAB}" presName="tx1" presStyleLbl="revTx" presStyleIdx="7" presStyleCnt="8"/>
      <dgm:spPr/>
    </dgm:pt>
    <dgm:pt modelId="{E06BC8A5-1943-0E4A-BDA7-C962030FF0BC}" type="pres">
      <dgm:prSet presAssocID="{62B704EE-B163-1D43-A3B3-AA018D72FDAB}" presName="vert1" presStyleCnt="0"/>
      <dgm:spPr/>
    </dgm:pt>
  </dgm:ptLst>
  <dgm:cxnLst>
    <dgm:cxn modelId="{D6C5740F-135B-BA48-95F1-AE2F50067622}" srcId="{71EB69EA-E4DC-8E4A-A5FF-5F27536F5307}" destId="{15A6D8F0-EF23-BD4D-84CA-8CB4341E2680}" srcOrd="4" destOrd="0" parTransId="{5C5D1A97-A48E-EA44-9D50-E9D5DD8263A7}" sibTransId="{0685F731-7AE3-1049-BC98-140A82B03F8A}"/>
    <dgm:cxn modelId="{50232214-B898-2848-B245-91F8DCE6A2BD}" type="presOf" srcId="{2BB076BC-A7CC-2F4C-8729-CDE75FB9F73D}" destId="{DD368B45-C03A-C740-944E-6EA14AF9DEF0}" srcOrd="0" destOrd="0" presId="urn:microsoft.com/office/officeart/2008/layout/LinedList"/>
    <dgm:cxn modelId="{7DB9711A-FBFD-3140-BD07-716581B6DC50}" srcId="{71EB69EA-E4DC-8E4A-A5FF-5F27536F5307}" destId="{2BB076BC-A7CC-2F4C-8729-CDE75FB9F73D}" srcOrd="1" destOrd="0" parTransId="{E6870C6A-4A03-7648-98E4-C21E1FCB0CEF}" sibTransId="{375D00CC-0AA5-3847-AB45-C080B5608F1C}"/>
    <dgm:cxn modelId="{7AFEE93B-10F1-404F-A92A-0A3776B6C0C4}" srcId="{71EB69EA-E4DC-8E4A-A5FF-5F27536F5307}" destId="{89996BF6-EEC2-A149-9661-DEE07EDD5C59}" srcOrd="0" destOrd="0" parTransId="{11D80C50-3F5D-6849-AEE9-ACF3FBC01696}" sibTransId="{D6CA15C0-A11D-B644-AED1-418385107B3D}"/>
    <dgm:cxn modelId="{D8D99747-F938-434A-A60F-4D08DEBC4C7F}" type="presOf" srcId="{A48A8D8A-4782-014E-9FD4-D8CB1DAF0782}" destId="{C5438859-BEB3-9941-BF8D-BBE3FD037AE4}" srcOrd="0" destOrd="0" presId="urn:microsoft.com/office/officeart/2008/layout/LinedList"/>
    <dgm:cxn modelId="{E8792B4C-E184-264C-B016-2C661D53AB78}" type="presOf" srcId="{5504BB4D-995E-AD48-BDF8-941D43A442B7}" destId="{1DD835F9-0BA4-594C-A98B-FB2D008DC875}" srcOrd="0" destOrd="0" presId="urn:microsoft.com/office/officeart/2008/layout/LinedList"/>
    <dgm:cxn modelId="{E6B26153-203F-424C-8D59-BF4C118F1329}" srcId="{71EB69EA-E4DC-8E4A-A5FF-5F27536F5307}" destId="{D5D4D5CB-6A81-D349-A99D-711AF0241171}" srcOrd="3" destOrd="0" parTransId="{852BEDC6-2CBA-2941-8DA3-1E37B708CE22}" sibTransId="{0BD682A4-1D4C-4F45-8D07-02683F41C105}"/>
    <dgm:cxn modelId="{90835A5D-F372-2F4A-9FA6-452C420731C3}" srcId="{71EB69EA-E4DC-8E4A-A5FF-5F27536F5307}" destId="{5504BB4D-995E-AD48-BDF8-941D43A442B7}" srcOrd="2" destOrd="0" parTransId="{26952D57-B148-194D-9ADD-18159EEBD65C}" sibTransId="{1B8B01DE-EE13-5D48-9D01-9E20CBDE0739}"/>
    <dgm:cxn modelId="{C3AD4361-4711-9E42-9005-FC3BE9104C8D}" type="presOf" srcId="{346E6653-6DCC-AF4C-B395-58DCB01D2CC4}" destId="{5D6B4081-A650-DC4F-8909-547823D06A51}" srcOrd="0" destOrd="0" presId="urn:microsoft.com/office/officeart/2008/layout/LinedList"/>
    <dgm:cxn modelId="{90C99167-97C4-F040-99EA-04683F27C0DE}" type="presOf" srcId="{89996BF6-EEC2-A149-9661-DEE07EDD5C59}" destId="{76EF3241-EC0E-9048-9F6B-C8128BD93787}" srcOrd="0" destOrd="0" presId="urn:microsoft.com/office/officeart/2008/layout/LinedList"/>
    <dgm:cxn modelId="{97E2B769-49EE-4F48-8839-DC4752EFAAC8}" srcId="{71EB69EA-E4DC-8E4A-A5FF-5F27536F5307}" destId="{346E6653-6DCC-AF4C-B395-58DCB01D2CC4}" srcOrd="6" destOrd="0" parTransId="{FCFEB97C-AA6C-BF4D-B2D7-B698D4CD7C38}" sibTransId="{1F8F7332-E87C-A04F-9EFD-158BFFB3C1DB}"/>
    <dgm:cxn modelId="{BEC7EF8A-A6ED-D14F-A942-7CDA5598F75A}" srcId="{71EB69EA-E4DC-8E4A-A5FF-5F27536F5307}" destId="{A48A8D8A-4782-014E-9FD4-D8CB1DAF0782}" srcOrd="5" destOrd="0" parTransId="{ED36C8A1-37EE-8D47-941A-4DBDCC129EB6}" sibTransId="{F03AA0F3-2420-B748-8B79-AC234013E070}"/>
    <dgm:cxn modelId="{CEC8299B-777D-094E-9BA4-4F17542168F4}" type="presOf" srcId="{15A6D8F0-EF23-BD4D-84CA-8CB4341E2680}" destId="{8CC6617D-2CA3-484E-8841-658159D7C29A}" srcOrd="0" destOrd="0" presId="urn:microsoft.com/office/officeart/2008/layout/LinedList"/>
    <dgm:cxn modelId="{121CB29C-8D12-EE4D-89E3-E3A00AF5C1CF}" type="presOf" srcId="{D5D4D5CB-6A81-D349-A99D-711AF0241171}" destId="{773B8466-2E37-9D41-8520-4351893B8731}" srcOrd="0" destOrd="0" presId="urn:microsoft.com/office/officeart/2008/layout/LinedList"/>
    <dgm:cxn modelId="{8505C4B2-EE85-0D47-8B91-BA3C9B3B48C5}" srcId="{71EB69EA-E4DC-8E4A-A5FF-5F27536F5307}" destId="{62B704EE-B163-1D43-A3B3-AA018D72FDAB}" srcOrd="7" destOrd="0" parTransId="{1BD89240-2407-7D45-B52F-8459734268AB}" sibTransId="{D2E3A3E8-4D02-234C-B585-F0FA0C7D46D0}"/>
    <dgm:cxn modelId="{A0ED61F1-8C51-D347-98C9-B2FF7280219E}" type="presOf" srcId="{71EB69EA-E4DC-8E4A-A5FF-5F27536F5307}" destId="{066B10C7-BD25-5149-913D-FBBE376B6633}" srcOrd="0" destOrd="0" presId="urn:microsoft.com/office/officeart/2008/layout/LinedList"/>
    <dgm:cxn modelId="{5610AAF1-6CDF-FA48-88BD-5F186EC0C2A5}" type="presOf" srcId="{62B704EE-B163-1D43-A3B3-AA018D72FDAB}" destId="{B4D1020E-6901-6E42-94ED-4D560869BB2D}" srcOrd="0" destOrd="0" presId="urn:microsoft.com/office/officeart/2008/layout/LinedList"/>
    <dgm:cxn modelId="{F8832EE8-1E72-6A44-AF46-27D5787D5C99}" type="presParOf" srcId="{066B10C7-BD25-5149-913D-FBBE376B6633}" destId="{EA95F74D-9A7C-C04E-9D25-4D9AE6D3608D}" srcOrd="0" destOrd="0" presId="urn:microsoft.com/office/officeart/2008/layout/LinedList"/>
    <dgm:cxn modelId="{FBB7453B-2520-8849-8A24-D4855E7C0CA4}" type="presParOf" srcId="{066B10C7-BD25-5149-913D-FBBE376B6633}" destId="{00582A6B-4168-0546-8855-F7D366709C84}" srcOrd="1" destOrd="0" presId="urn:microsoft.com/office/officeart/2008/layout/LinedList"/>
    <dgm:cxn modelId="{D1FA19B6-55CA-5649-B8C6-723319C6BC57}" type="presParOf" srcId="{00582A6B-4168-0546-8855-F7D366709C84}" destId="{76EF3241-EC0E-9048-9F6B-C8128BD93787}" srcOrd="0" destOrd="0" presId="urn:microsoft.com/office/officeart/2008/layout/LinedList"/>
    <dgm:cxn modelId="{2B9ACD72-32D5-1049-9D9D-2C0B0951D607}" type="presParOf" srcId="{00582A6B-4168-0546-8855-F7D366709C84}" destId="{D2B6DDF5-EB1D-5A41-910A-01408BA08BF6}" srcOrd="1" destOrd="0" presId="urn:microsoft.com/office/officeart/2008/layout/LinedList"/>
    <dgm:cxn modelId="{8456200F-F057-C745-9FB4-DA16E489966E}" type="presParOf" srcId="{066B10C7-BD25-5149-913D-FBBE376B6633}" destId="{33A94E6C-5F0C-0D42-A899-46BDDBD59055}" srcOrd="2" destOrd="0" presId="urn:microsoft.com/office/officeart/2008/layout/LinedList"/>
    <dgm:cxn modelId="{D1239EEA-FA24-8C40-91AB-A5E5E7EC4E79}" type="presParOf" srcId="{066B10C7-BD25-5149-913D-FBBE376B6633}" destId="{D589CD81-6046-B84F-8770-A3D5F9781DD5}" srcOrd="3" destOrd="0" presId="urn:microsoft.com/office/officeart/2008/layout/LinedList"/>
    <dgm:cxn modelId="{1EE7AB94-AF9F-9647-9015-F1B326BCCED7}" type="presParOf" srcId="{D589CD81-6046-B84F-8770-A3D5F9781DD5}" destId="{DD368B45-C03A-C740-944E-6EA14AF9DEF0}" srcOrd="0" destOrd="0" presId="urn:microsoft.com/office/officeart/2008/layout/LinedList"/>
    <dgm:cxn modelId="{3127A643-660D-A446-9C08-E1F704CF9E8C}" type="presParOf" srcId="{D589CD81-6046-B84F-8770-A3D5F9781DD5}" destId="{89809262-E614-704A-85A7-2D4B5E8013AD}" srcOrd="1" destOrd="0" presId="urn:microsoft.com/office/officeart/2008/layout/LinedList"/>
    <dgm:cxn modelId="{E4FF8907-82E6-1C4B-9F9C-DF06AB3C09C9}" type="presParOf" srcId="{066B10C7-BD25-5149-913D-FBBE376B6633}" destId="{6137D87D-7CAA-FA4C-AF15-3FBDBC67D158}" srcOrd="4" destOrd="0" presId="urn:microsoft.com/office/officeart/2008/layout/LinedList"/>
    <dgm:cxn modelId="{26ED811D-B3C8-8B42-B543-5ED7492D24C6}" type="presParOf" srcId="{066B10C7-BD25-5149-913D-FBBE376B6633}" destId="{9CE14399-8F6F-3A41-9ACC-576C3D07CF1C}" srcOrd="5" destOrd="0" presId="urn:microsoft.com/office/officeart/2008/layout/LinedList"/>
    <dgm:cxn modelId="{271B12AD-7566-0B44-A2BC-33481737F39C}" type="presParOf" srcId="{9CE14399-8F6F-3A41-9ACC-576C3D07CF1C}" destId="{1DD835F9-0BA4-594C-A98B-FB2D008DC875}" srcOrd="0" destOrd="0" presId="urn:microsoft.com/office/officeart/2008/layout/LinedList"/>
    <dgm:cxn modelId="{4153003B-7AFA-314C-B20A-CACDA06563BF}" type="presParOf" srcId="{9CE14399-8F6F-3A41-9ACC-576C3D07CF1C}" destId="{1DBED202-2283-A041-93C1-DC66D887A295}" srcOrd="1" destOrd="0" presId="urn:microsoft.com/office/officeart/2008/layout/LinedList"/>
    <dgm:cxn modelId="{2F42C1F7-A717-154E-ADCC-4ED4FDD1C0C0}" type="presParOf" srcId="{066B10C7-BD25-5149-913D-FBBE376B6633}" destId="{CA9852FC-77AD-BF4C-A63B-74F28F113FAD}" srcOrd="6" destOrd="0" presId="urn:microsoft.com/office/officeart/2008/layout/LinedList"/>
    <dgm:cxn modelId="{7FF09E0D-0E94-B74E-AB1D-C5CDD754FE4B}" type="presParOf" srcId="{066B10C7-BD25-5149-913D-FBBE376B6633}" destId="{1A556925-B128-2C4C-96A5-3A9D2C36F5A7}" srcOrd="7" destOrd="0" presId="urn:microsoft.com/office/officeart/2008/layout/LinedList"/>
    <dgm:cxn modelId="{CCFBD399-D866-2E4F-9896-5165511E1EA4}" type="presParOf" srcId="{1A556925-B128-2C4C-96A5-3A9D2C36F5A7}" destId="{773B8466-2E37-9D41-8520-4351893B8731}" srcOrd="0" destOrd="0" presId="urn:microsoft.com/office/officeart/2008/layout/LinedList"/>
    <dgm:cxn modelId="{D30F0A35-5551-4E4D-9AAE-743F56E5C1F9}" type="presParOf" srcId="{1A556925-B128-2C4C-96A5-3A9D2C36F5A7}" destId="{5E1C11F8-78DA-7B4B-A233-343995C69915}" srcOrd="1" destOrd="0" presId="urn:microsoft.com/office/officeart/2008/layout/LinedList"/>
    <dgm:cxn modelId="{344EC033-B708-414A-9B3C-9A932235D383}" type="presParOf" srcId="{066B10C7-BD25-5149-913D-FBBE376B6633}" destId="{9864A1BA-DDDF-2F4E-A820-9D60472A9ACE}" srcOrd="8" destOrd="0" presId="urn:microsoft.com/office/officeart/2008/layout/LinedList"/>
    <dgm:cxn modelId="{F108CE09-1756-B943-BFA2-DB1D60B7BF1A}" type="presParOf" srcId="{066B10C7-BD25-5149-913D-FBBE376B6633}" destId="{0E6E4A23-DBD6-C947-B839-1368794FB936}" srcOrd="9" destOrd="0" presId="urn:microsoft.com/office/officeart/2008/layout/LinedList"/>
    <dgm:cxn modelId="{14B5804C-5F2A-5347-BEB3-2FA6E0DED43E}" type="presParOf" srcId="{0E6E4A23-DBD6-C947-B839-1368794FB936}" destId="{8CC6617D-2CA3-484E-8841-658159D7C29A}" srcOrd="0" destOrd="0" presId="urn:microsoft.com/office/officeart/2008/layout/LinedList"/>
    <dgm:cxn modelId="{67FBE985-224C-014C-8AD6-62340F27F9AE}" type="presParOf" srcId="{0E6E4A23-DBD6-C947-B839-1368794FB936}" destId="{57F0235A-E9E2-844E-915C-CE53A7D3781F}" srcOrd="1" destOrd="0" presId="urn:microsoft.com/office/officeart/2008/layout/LinedList"/>
    <dgm:cxn modelId="{8A5AB2C9-7A79-674E-A99F-A2FB186E666D}" type="presParOf" srcId="{066B10C7-BD25-5149-913D-FBBE376B6633}" destId="{0B32B293-D5F5-A94E-A949-4E4198CF13D2}" srcOrd="10" destOrd="0" presId="urn:microsoft.com/office/officeart/2008/layout/LinedList"/>
    <dgm:cxn modelId="{E6652A5A-C302-2743-8A2C-803A48F42995}" type="presParOf" srcId="{066B10C7-BD25-5149-913D-FBBE376B6633}" destId="{A9A1D19F-80B9-BC49-BA5B-E3B52192DC02}" srcOrd="11" destOrd="0" presId="urn:microsoft.com/office/officeart/2008/layout/LinedList"/>
    <dgm:cxn modelId="{A0B9E6ED-FF9B-4A4F-AEF0-E0B6B8B2054C}" type="presParOf" srcId="{A9A1D19F-80B9-BC49-BA5B-E3B52192DC02}" destId="{C5438859-BEB3-9941-BF8D-BBE3FD037AE4}" srcOrd="0" destOrd="0" presId="urn:microsoft.com/office/officeart/2008/layout/LinedList"/>
    <dgm:cxn modelId="{775D6EAF-DAEF-EE4B-864D-34C95C5ADE5C}" type="presParOf" srcId="{A9A1D19F-80B9-BC49-BA5B-E3B52192DC02}" destId="{D6C517FC-C175-5941-9FE9-9C303204CAFB}" srcOrd="1" destOrd="0" presId="urn:microsoft.com/office/officeart/2008/layout/LinedList"/>
    <dgm:cxn modelId="{AC52E528-C41C-E242-ABBF-9092DBB033F0}" type="presParOf" srcId="{066B10C7-BD25-5149-913D-FBBE376B6633}" destId="{43C521FC-39E2-6947-91F8-0EA964887739}" srcOrd="12" destOrd="0" presId="urn:microsoft.com/office/officeart/2008/layout/LinedList"/>
    <dgm:cxn modelId="{CCA0B73B-9CA8-1E47-9B8B-ED448A6C5B55}" type="presParOf" srcId="{066B10C7-BD25-5149-913D-FBBE376B6633}" destId="{FBDC55D9-AD2F-284F-8382-51A1CE003215}" srcOrd="13" destOrd="0" presId="urn:microsoft.com/office/officeart/2008/layout/LinedList"/>
    <dgm:cxn modelId="{D22F5C31-66FD-E94A-86D7-50559F58F345}" type="presParOf" srcId="{FBDC55D9-AD2F-284F-8382-51A1CE003215}" destId="{5D6B4081-A650-DC4F-8909-547823D06A51}" srcOrd="0" destOrd="0" presId="urn:microsoft.com/office/officeart/2008/layout/LinedList"/>
    <dgm:cxn modelId="{6D098F19-0256-8042-916A-53E016503F23}" type="presParOf" srcId="{FBDC55D9-AD2F-284F-8382-51A1CE003215}" destId="{EFA2BA18-FDBD-7847-A94E-6675974A6C46}" srcOrd="1" destOrd="0" presId="urn:microsoft.com/office/officeart/2008/layout/LinedList"/>
    <dgm:cxn modelId="{3B04D658-5C53-2943-BCF7-4C9610AF8DD2}" type="presParOf" srcId="{066B10C7-BD25-5149-913D-FBBE376B6633}" destId="{187E9E67-87F5-7245-8B2F-1943017FECB2}" srcOrd="14" destOrd="0" presId="urn:microsoft.com/office/officeart/2008/layout/LinedList"/>
    <dgm:cxn modelId="{AAB09C39-321C-B645-B86B-3EB328E287CF}" type="presParOf" srcId="{066B10C7-BD25-5149-913D-FBBE376B6633}" destId="{4F39552D-5DC0-694D-8269-23A6CE596161}" srcOrd="15" destOrd="0" presId="urn:microsoft.com/office/officeart/2008/layout/LinedList"/>
    <dgm:cxn modelId="{3CD8C9D6-C034-7741-BCF4-1D858C828FD5}" type="presParOf" srcId="{4F39552D-5DC0-694D-8269-23A6CE596161}" destId="{B4D1020E-6901-6E42-94ED-4D560869BB2D}" srcOrd="0" destOrd="0" presId="urn:microsoft.com/office/officeart/2008/layout/LinedList"/>
    <dgm:cxn modelId="{DC7E9FE2-87B1-844D-A1F4-4D6564B8A7CF}" type="presParOf" srcId="{4F39552D-5DC0-694D-8269-23A6CE596161}" destId="{E06BC8A5-1943-0E4A-BDA7-C962030FF0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1CDAE7-07A3-4E19-AB3E-BCECA044598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D275BDF3-44C3-497E-A845-95207F486389}">
      <dgm:prSet/>
      <dgm:spPr/>
      <dgm:t>
        <a:bodyPr/>
        <a:lstStyle/>
        <a:p>
          <a:pPr>
            <a:defRPr cap="all"/>
          </a:pPr>
          <a:r>
            <a:rPr lang="en-US"/>
            <a:t>Initial Acquisition Costs</a:t>
          </a:r>
        </a:p>
      </dgm:t>
    </dgm:pt>
    <dgm:pt modelId="{4EB8374F-DABA-453A-A382-CAF0E4A12353}" type="parTrans" cxnId="{F55198F0-7F33-434F-8AF6-A2AE20996CAB}">
      <dgm:prSet/>
      <dgm:spPr/>
      <dgm:t>
        <a:bodyPr/>
        <a:lstStyle/>
        <a:p>
          <a:endParaRPr lang="en-US"/>
        </a:p>
      </dgm:t>
    </dgm:pt>
    <dgm:pt modelId="{CDAAA7FD-3AA8-4BEE-8E76-F190D159EF43}" type="sibTrans" cxnId="{F55198F0-7F33-434F-8AF6-A2AE20996CAB}">
      <dgm:prSet/>
      <dgm:spPr/>
      <dgm:t>
        <a:bodyPr/>
        <a:lstStyle/>
        <a:p>
          <a:endParaRPr lang="en-US"/>
        </a:p>
      </dgm:t>
    </dgm:pt>
    <dgm:pt modelId="{94EE689D-26F9-4C1E-9801-5F0975A77668}">
      <dgm:prSet/>
      <dgm:spPr/>
      <dgm:t>
        <a:bodyPr/>
        <a:lstStyle/>
        <a:p>
          <a:pPr>
            <a:defRPr cap="all"/>
          </a:pPr>
          <a:r>
            <a:rPr lang="en-US"/>
            <a:t>Training Requirements</a:t>
          </a:r>
        </a:p>
      </dgm:t>
    </dgm:pt>
    <dgm:pt modelId="{D00ED772-AA38-44A9-B16E-CE563960EE84}" type="parTrans" cxnId="{D5D036D1-93ED-4EA5-A033-6F37DD99A0F5}">
      <dgm:prSet/>
      <dgm:spPr/>
      <dgm:t>
        <a:bodyPr/>
        <a:lstStyle/>
        <a:p>
          <a:endParaRPr lang="en-US"/>
        </a:p>
      </dgm:t>
    </dgm:pt>
    <dgm:pt modelId="{E89A5789-9FED-4268-9323-188C3CB1FF88}" type="sibTrans" cxnId="{D5D036D1-93ED-4EA5-A033-6F37DD99A0F5}">
      <dgm:prSet/>
      <dgm:spPr/>
      <dgm:t>
        <a:bodyPr/>
        <a:lstStyle/>
        <a:p>
          <a:endParaRPr lang="en-US"/>
        </a:p>
      </dgm:t>
    </dgm:pt>
    <dgm:pt modelId="{BF35DF40-C2B5-4B0A-A137-F9ADEA5CA3F7}">
      <dgm:prSet/>
      <dgm:spPr/>
      <dgm:t>
        <a:bodyPr/>
        <a:lstStyle/>
        <a:p>
          <a:pPr>
            <a:defRPr cap="all"/>
          </a:pPr>
          <a:r>
            <a:rPr lang="en-US"/>
            <a:t>Backup and Recovery</a:t>
          </a:r>
        </a:p>
      </dgm:t>
    </dgm:pt>
    <dgm:pt modelId="{87497ECF-7E95-48F9-A459-01386D692AB6}" type="parTrans" cxnId="{DC893024-2D4D-497D-A564-5A9F404D9D62}">
      <dgm:prSet/>
      <dgm:spPr/>
      <dgm:t>
        <a:bodyPr/>
        <a:lstStyle/>
        <a:p>
          <a:endParaRPr lang="en-US"/>
        </a:p>
      </dgm:t>
    </dgm:pt>
    <dgm:pt modelId="{5F40AB0C-D261-4228-B015-BBF418F8452B}" type="sibTrans" cxnId="{DC893024-2D4D-497D-A564-5A9F404D9D62}">
      <dgm:prSet/>
      <dgm:spPr/>
      <dgm:t>
        <a:bodyPr/>
        <a:lstStyle/>
        <a:p>
          <a:endParaRPr lang="en-US"/>
        </a:p>
      </dgm:t>
    </dgm:pt>
    <dgm:pt modelId="{0FB63BA8-603B-40D4-B6C1-07FB5EBE734F}">
      <dgm:prSet/>
      <dgm:spPr/>
      <dgm:t>
        <a:bodyPr/>
        <a:lstStyle/>
        <a:p>
          <a:pPr>
            <a:defRPr cap="all"/>
          </a:pPr>
          <a:r>
            <a:rPr lang="en-US"/>
            <a:t>System Failures</a:t>
          </a:r>
        </a:p>
      </dgm:t>
    </dgm:pt>
    <dgm:pt modelId="{084D2503-5F18-48F9-B9CE-DEC094B2E3BF}" type="parTrans" cxnId="{850C6C3C-96B3-4064-B1DD-6B321308A683}">
      <dgm:prSet/>
      <dgm:spPr/>
      <dgm:t>
        <a:bodyPr/>
        <a:lstStyle/>
        <a:p>
          <a:endParaRPr lang="en-US"/>
        </a:p>
      </dgm:t>
    </dgm:pt>
    <dgm:pt modelId="{3E61F898-B747-4F2A-B43B-820D7D04A907}" type="sibTrans" cxnId="{850C6C3C-96B3-4064-B1DD-6B321308A683}">
      <dgm:prSet/>
      <dgm:spPr/>
      <dgm:t>
        <a:bodyPr/>
        <a:lstStyle/>
        <a:p>
          <a:endParaRPr lang="en-US"/>
        </a:p>
      </dgm:t>
    </dgm:pt>
    <dgm:pt modelId="{FE81D9C6-0683-4B08-9C26-6D27662EAF8E}">
      <dgm:prSet/>
      <dgm:spPr/>
      <dgm:t>
        <a:bodyPr/>
        <a:lstStyle/>
        <a:p>
          <a:pPr>
            <a:defRPr cap="all"/>
          </a:pPr>
          <a:r>
            <a:rPr lang="en-US"/>
            <a:t>Data Security and Privacy</a:t>
          </a:r>
        </a:p>
      </dgm:t>
    </dgm:pt>
    <dgm:pt modelId="{C6339533-8799-4216-93C7-8B8A25937962}" type="parTrans" cxnId="{26A303C8-D0F7-4207-B02C-B4DF124E1E88}">
      <dgm:prSet/>
      <dgm:spPr/>
      <dgm:t>
        <a:bodyPr/>
        <a:lstStyle/>
        <a:p>
          <a:endParaRPr lang="en-US"/>
        </a:p>
      </dgm:t>
    </dgm:pt>
    <dgm:pt modelId="{E71FDEB8-0B68-4A68-96DE-799F685D7947}" type="sibTrans" cxnId="{26A303C8-D0F7-4207-B02C-B4DF124E1E88}">
      <dgm:prSet/>
      <dgm:spPr/>
      <dgm:t>
        <a:bodyPr/>
        <a:lstStyle/>
        <a:p>
          <a:endParaRPr lang="en-US"/>
        </a:p>
      </dgm:t>
    </dgm:pt>
    <dgm:pt modelId="{6C8AC3D6-A66F-4E36-B4E3-232614AA9E7C}">
      <dgm:prSet/>
      <dgm:spPr/>
      <dgm:t>
        <a:bodyPr/>
        <a:lstStyle/>
        <a:p>
          <a:pPr>
            <a:defRPr cap="all"/>
          </a:pPr>
          <a:r>
            <a:rPr lang="en-US"/>
            <a:t>Migration Challenges</a:t>
          </a:r>
        </a:p>
      </dgm:t>
    </dgm:pt>
    <dgm:pt modelId="{373523B3-622A-43B7-A579-20D7D61C6CD5}" type="parTrans" cxnId="{C9CB50D7-48CD-45A5-8826-37ECC3E08151}">
      <dgm:prSet/>
      <dgm:spPr/>
      <dgm:t>
        <a:bodyPr/>
        <a:lstStyle/>
        <a:p>
          <a:endParaRPr lang="en-US"/>
        </a:p>
      </dgm:t>
    </dgm:pt>
    <dgm:pt modelId="{F2105222-DD3F-4E69-BFC4-BF95A57DC7A1}" type="sibTrans" cxnId="{C9CB50D7-48CD-45A5-8826-37ECC3E08151}">
      <dgm:prSet/>
      <dgm:spPr/>
      <dgm:t>
        <a:bodyPr/>
        <a:lstStyle/>
        <a:p>
          <a:endParaRPr lang="en-US"/>
        </a:p>
      </dgm:t>
    </dgm:pt>
    <dgm:pt modelId="{5E5AB747-BFE8-4341-9B6F-B90804421B25}">
      <dgm:prSet/>
      <dgm:spPr/>
      <dgm:t>
        <a:bodyPr/>
        <a:lstStyle/>
        <a:p>
          <a:pPr>
            <a:defRPr cap="all"/>
          </a:pPr>
          <a:r>
            <a:rPr lang="en-US"/>
            <a:t>Maintenance Costs</a:t>
          </a:r>
        </a:p>
      </dgm:t>
    </dgm:pt>
    <dgm:pt modelId="{2FBA3509-6CB1-4EE6-9845-2F3F05099E26}" type="parTrans" cxnId="{18E51289-9EF0-4DB6-A490-CFF64E4FF3E9}">
      <dgm:prSet/>
      <dgm:spPr/>
      <dgm:t>
        <a:bodyPr/>
        <a:lstStyle/>
        <a:p>
          <a:endParaRPr lang="en-US"/>
        </a:p>
      </dgm:t>
    </dgm:pt>
    <dgm:pt modelId="{62503A57-9F77-4361-AB2F-7FBC5F107104}" type="sibTrans" cxnId="{18E51289-9EF0-4DB6-A490-CFF64E4FF3E9}">
      <dgm:prSet/>
      <dgm:spPr/>
      <dgm:t>
        <a:bodyPr/>
        <a:lstStyle/>
        <a:p>
          <a:endParaRPr lang="en-US"/>
        </a:p>
      </dgm:t>
    </dgm:pt>
    <dgm:pt modelId="{59C2CBA7-4447-4428-91D0-D5053BCEB2E4}">
      <dgm:prSet/>
      <dgm:spPr/>
      <dgm:t>
        <a:bodyPr/>
        <a:lstStyle/>
        <a:p>
          <a:pPr>
            <a:defRPr cap="all"/>
          </a:pPr>
          <a:r>
            <a:rPr lang="en-US"/>
            <a:t>Vendor Lock-In</a:t>
          </a:r>
        </a:p>
      </dgm:t>
    </dgm:pt>
    <dgm:pt modelId="{CD292E93-A10B-4207-9C4D-00C166169EA6}" type="parTrans" cxnId="{9A7930D3-0136-49BF-8E3C-BCDE886084D1}">
      <dgm:prSet/>
      <dgm:spPr/>
      <dgm:t>
        <a:bodyPr/>
        <a:lstStyle/>
        <a:p>
          <a:endParaRPr lang="en-US"/>
        </a:p>
      </dgm:t>
    </dgm:pt>
    <dgm:pt modelId="{01765242-C5E5-4A6A-9018-9169E0F1D385}" type="sibTrans" cxnId="{9A7930D3-0136-49BF-8E3C-BCDE886084D1}">
      <dgm:prSet/>
      <dgm:spPr/>
      <dgm:t>
        <a:bodyPr/>
        <a:lstStyle/>
        <a:p>
          <a:endParaRPr lang="en-US"/>
        </a:p>
      </dgm:t>
    </dgm:pt>
    <dgm:pt modelId="{4A273835-FAEA-4A71-954C-79BA9058A4C5}" type="pres">
      <dgm:prSet presAssocID="{1E1CDAE7-07A3-4E19-AB3E-BCECA0445987}" presName="root" presStyleCnt="0">
        <dgm:presLayoutVars>
          <dgm:dir/>
          <dgm:resizeHandles val="exact"/>
        </dgm:presLayoutVars>
      </dgm:prSet>
      <dgm:spPr/>
    </dgm:pt>
    <dgm:pt modelId="{B026CE87-50DC-4DC6-AB41-CFE352603F2F}" type="pres">
      <dgm:prSet presAssocID="{D275BDF3-44C3-497E-A845-95207F486389}" presName="compNode" presStyleCnt="0"/>
      <dgm:spPr/>
    </dgm:pt>
    <dgm:pt modelId="{4ED56DA4-9C03-4836-AFB6-95A6EC9A71B8}" type="pres">
      <dgm:prSet presAssocID="{D275BDF3-44C3-497E-A845-95207F486389}" presName="iconBgRect" presStyleLbl="bgShp" presStyleIdx="0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BC9126A7-F012-4A39-9C0C-0F38A71925EE}" type="pres">
      <dgm:prSet presAssocID="{D275BDF3-44C3-497E-A845-95207F48638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5422D14-C8D5-4CFE-A018-C8976DEC166C}" type="pres">
      <dgm:prSet presAssocID="{D275BDF3-44C3-497E-A845-95207F486389}" presName="spaceRect" presStyleCnt="0"/>
      <dgm:spPr/>
    </dgm:pt>
    <dgm:pt modelId="{DEE86ED8-42D3-4FA5-866B-67C548EB0AF3}" type="pres">
      <dgm:prSet presAssocID="{D275BDF3-44C3-497E-A845-95207F486389}" presName="textRect" presStyleLbl="revTx" presStyleIdx="0" presStyleCnt="8">
        <dgm:presLayoutVars>
          <dgm:chMax val="1"/>
          <dgm:chPref val="1"/>
        </dgm:presLayoutVars>
      </dgm:prSet>
      <dgm:spPr/>
    </dgm:pt>
    <dgm:pt modelId="{5F05B0E8-C344-44BD-B991-6FE3F3CDF8B2}" type="pres">
      <dgm:prSet presAssocID="{CDAAA7FD-3AA8-4BEE-8E76-F190D159EF43}" presName="sibTrans" presStyleCnt="0"/>
      <dgm:spPr/>
    </dgm:pt>
    <dgm:pt modelId="{C1CBDDDB-2918-46EA-AEFC-E099851BA1A9}" type="pres">
      <dgm:prSet presAssocID="{94EE689D-26F9-4C1E-9801-5F0975A77668}" presName="compNode" presStyleCnt="0"/>
      <dgm:spPr/>
    </dgm:pt>
    <dgm:pt modelId="{9822D6D8-0DC5-4754-AC72-58E46EB02F38}" type="pres">
      <dgm:prSet presAssocID="{94EE689D-26F9-4C1E-9801-5F0975A77668}" presName="iconBgRect" presStyleLbl="bgShp" presStyleIdx="1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A7D0D68-8C28-4CDB-8EFE-351971EE2621}" type="pres">
      <dgm:prSet presAssocID="{94EE689D-26F9-4C1E-9801-5F0975A7766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32BC947-F5F4-42D0-A1F3-298BCD2D1AB0}" type="pres">
      <dgm:prSet presAssocID="{94EE689D-26F9-4C1E-9801-5F0975A77668}" presName="spaceRect" presStyleCnt="0"/>
      <dgm:spPr/>
    </dgm:pt>
    <dgm:pt modelId="{04767DB7-1E07-4307-931D-CE9E26C67004}" type="pres">
      <dgm:prSet presAssocID="{94EE689D-26F9-4C1E-9801-5F0975A77668}" presName="textRect" presStyleLbl="revTx" presStyleIdx="1" presStyleCnt="8">
        <dgm:presLayoutVars>
          <dgm:chMax val="1"/>
          <dgm:chPref val="1"/>
        </dgm:presLayoutVars>
      </dgm:prSet>
      <dgm:spPr/>
    </dgm:pt>
    <dgm:pt modelId="{5B53ECFB-DEF9-4F8E-AADA-B828F54D8BB6}" type="pres">
      <dgm:prSet presAssocID="{E89A5789-9FED-4268-9323-188C3CB1FF88}" presName="sibTrans" presStyleCnt="0"/>
      <dgm:spPr/>
    </dgm:pt>
    <dgm:pt modelId="{517C9BE0-055B-4C61-AB12-9082080C5180}" type="pres">
      <dgm:prSet presAssocID="{BF35DF40-C2B5-4B0A-A137-F9ADEA5CA3F7}" presName="compNode" presStyleCnt="0"/>
      <dgm:spPr/>
    </dgm:pt>
    <dgm:pt modelId="{91C95FB1-AD33-4F20-8285-05BB226169CD}" type="pres">
      <dgm:prSet presAssocID="{BF35DF40-C2B5-4B0A-A137-F9ADEA5CA3F7}" presName="iconBgRect" presStyleLbl="bgShp" presStyleIdx="2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01F05545-215B-4249-9BA7-E10D00F13920}" type="pres">
      <dgm:prSet presAssocID="{BF35DF40-C2B5-4B0A-A137-F9ADEA5CA3F7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78604DDD-CE6A-4623-8F2C-9EC7E40F1E5B}" type="pres">
      <dgm:prSet presAssocID="{BF35DF40-C2B5-4B0A-A137-F9ADEA5CA3F7}" presName="spaceRect" presStyleCnt="0"/>
      <dgm:spPr/>
    </dgm:pt>
    <dgm:pt modelId="{D0B13A29-BB55-4E82-9C47-E63FC03086F1}" type="pres">
      <dgm:prSet presAssocID="{BF35DF40-C2B5-4B0A-A137-F9ADEA5CA3F7}" presName="textRect" presStyleLbl="revTx" presStyleIdx="2" presStyleCnt="8">
        <dgm:presLayoutVars>
          <dgm:chMax val="1"/>
          <dgm:chPref val="1"/>
        </dgm:presLayoutVars>
      </dgm:prSet>
      <dgm:spPr/>
    </dgm:pt>
    <dgm:pt modelId="{736CCBC8-7C04-4057-A365-1556CA8D5D3E}" type="pres">
      <dgm:prSet presAssocID="{5F40AB0C-D261-4228-B015-BBF418F8452B}" presName="sibTrans" presStyleCnt="0"/>
      <dgm:spPr/>
    </dgm:pt>
    <dgm:pt modelId="{9EC4033E-B5D5-4B0B-8486-2DABF15C9AEC}" type="pres">
      <dgm:prSet presAssocID="{0FB63BA8-603B-40D4-B6C1-07FB5EBE734F}" presName="compNode" presStyleCnt="0"/>
      <dgm:spPr/>
    </dgm:pt>
    <dgm:pt modelId="{E8C3CCBB-7F86-4F89-947A-8917C5863877}" type="pres">
      <dgm:prSet presAssocID="{0FB63BA8-603B-40D4-B6C1-07FB5EBE734F}" presName="iconBgRect" presStyleLbl="bgShp" presStyleIdx="3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5699FC05-AB7F-4FE6-A5EC-1189A9E96F6A}" type="pres">
      <dgm:prSet presAssocID="{0FB63BA8-603B-40D4-B6C1-07FB5EBE734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D516699-B50A-49BD-8188-5A9043EDA9BF}" type="pres">
      <dgm:prSet presAssocID="{0FB63BA8-603B-40D4-B6C1-07FB5EBE734F}" presName="spaceRect" presStyleCnt="0"/>
      <dgm:spPr/>
    </dgm:pt>
    <dgm:pt modelId="{3AB76932-0A4A-406F-83CE-825599C6827B}" type="pres">
      <dgm:prSet presAssocID="{0FB63BA8-603B-40D4-B6C1-07FB5EBE734F}" presName="textRect" presStyleLbl="revTx" presStyleIdx="3" presStyleCnt="8">
        <dgm:presLayoutVars>
          <dgm:chMax val="1"/>
          <dgm:chPref val="1"/>
        </dgm:presLayoutVars>
      </dgm:prSet>
      <dgm:spPr/>
    </dgm:pt>
    <dgm:pt modelId="{923E7509-DCAE-48F8-BA54-81357C1A29A2}" type="pres">
      <dgm:prSet presAssocID="{3E61F898-B747-4F2A-B43B-820D7D04A907}" presName="sibTrans" presStyleCnt="0"/>
      <dgm:spPr/>
    </dgm:pt>
    <dgm:pt modelId="{7AE7411C-C503-4A71-B972-0D9F31A24868}" type="pres">
      <dgm:prSet presAssocID="{FE81D9C6-0683-4B08-9C26-6D27662EAF8E}" presName="compNode" presStyleCnt="0"/>
      <dgm:spPr/>
    </dgm:pt>
    <dgm:pt modelId="{DE867BAD-1D97-442A-B83F-EBC733D752B9}" type="pres">
      <dgm:prSet presAssocID="{FE81D9C6-0683-4B08-9C26-6D27662EAF8E}" presName="iconBgRect" presStyleLbl="bgShp" presStyleIdx="4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84ED17BF-007D-430B-8425-750A3CCB9BA3}" type="pres">
      <dgm:prSet presAssocID="{FE81D9C6-0683-4B08-9C26-6D27662EAF8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F224C96-80EF-4355-9FE5-F1FEC4C8B4D8}" type="pres">
      <dgm:prSet presAssocID="{FE81D9C6-0683-4B08-9C26-6D27662EAF8E}" presName="spaceRect" presStyleCnt="0"/>
      <dgm:spPr/>
    </dgm:pt>
    <dgm:pt modelId="{9B5BE790-FB76-4BCC-A97D-7B5F486CBFBA}" type="pres">
      <dgm:prSet presAssocID="{FE81D9C6-0683-4B08-9C26-6D27662EAF8E}" presName="textRect" presStyleLbl="revTx" presStyleIdx="4" presStyleCnt="8">
        <dgm:presLayoutVars>
          <dgm:chMax val="1"/>
          <dgm:chPref val="1"/>
        </dgm:presLayoutVars>
      </dgm:prSet>
      <dgm:spPr/>
    </dgm:pt>
    <dgm:pt modelId="{64BB9EB4-D2C3-4726-826A-22696FA813C4}" type="pres">
      <dgm:prSet presAssocID="{E71FDEB8-0B68-4A68-96DE-799F685D7947}" presName="sibTrans" presStyleCnt="0"/>
      <dgm:spPr/>
    </dgm:pt>
    <dgm:pt modelId="{D8EF6673-DA16-40DC-AAD2-D530807521E9}" type="pres">
      <dgm:prSet presAssocID="{6C8AC3D6-A66F-4E36-B4E3-232614AA9E7C}" presName="compNode" presStyleCnt="0"/>
      <dgm:spPr/>
    </dgm:pt>
    <dgm:pt modelId="{FB80EA05-7756-467A-89C0-94292CCCC37B}" type="pres">
      <dgm:prSet presAssocID="{6C8AC3D6-A66F-4E36-B4E3-232614AA9E7C}" presName="iconBgRect" presStyleLbl="bgShp" presStyleIdx="5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136AE2FB-28A9-48DD-82BE-752DBB8FB03C}" type="pres">
      <dgm:prSet presAssocID="{6C8AC3D6-A66F-4E36-B4E3-232614AA9E7C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9918CE7-7248-497F-BF90-0250CB09F468}" type="pres">
      <dgm:prSet presAssocID="{6C8AC3D6-A66F-4E36-B4E3-232614AA9E7C}" presName="spaceRect" presStyleCnt="0"/>
      <dgm:spPr/>
    </dgm:pt>
    <dgm:pt modelId="{CB14D674-C5CE-463E-A63C-3EDAADEEFA08}" type="pres">
      <dgm:prSet presAssocID="{6C8AC3D6-A66F-4E36-B4E3-232614AA9E7C}" presName="textRect" presStyleLbl="revTx" presStyleIdx="5" presStyleCnt="8">
        <dgm:presLayoutVars>
          <dgm:chMax val="1"/>
          <dgm:chPref val="1"/>
        </dgm:presLayoutVars>
      </dgm:prSet>
      <dgm:spPr/>
    </dgm:pt>
    <dgm:pt modelId="{251C5667-F4F1-42A6-8C0B-0D7F6A7DEDD2}" type="pres">
      <dgm:prSet presAssocID="{F2105222-DD3F-4E69-BFC4-BF95A57DC7A1}" presName="sibTrans" presStyleCnt="0"/>
      <dgm:spPr/>
    </dgm:pt>
    <dgm:pt modelId="{0FCBFC2D-ED21-4EFB-BF5F-3A7B060DDCBE}" type="pres">
      <dgm:prSet presAssocID="{5E5AB747-BFE8-4341-9B6F-B90804421B25}" presName="compNode" presStyleCnt="0"/>
      <dgm:spPr/>
    </dgm:pt>
    <dgm:pt modelId="{B5B05039-28EF-43E1-A21D-910624334383}" type="pres">
      <dgm:prSet presAssocID="{5E5AB747-BFE8-4341-9B6F-B90804421B25}" presName="iconBgRect" presStyleLbl="bgShp" presStyleIdx="6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A2A5E5B6-A26C-4B62-91BF-2460C63AF2CB}" type="pres">
      <dgm:prSet presAssocID="{5E5AB747-BFE8-4341-9B6F-B90804421B25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18AB4EE-F174-4E95-837B-20AE0C15687E}" type="pres">
      <dgm:prSet presAssocID="{5E5AB747-BFE8-4341-9B6F-B90804421B25}" presName="spaceRect" presStyleCnt="0"/>
      <dgm:spPr/>
    </dgm:pt>
    <dgm:pt modelId="{33538759-CA82-4321-BA15-A2E4B59D2272}" type="pres">
      <dgm:prSet presAssocID="{5E5AB747-BFE8-4341-9B6F-B90804421B25}" presName="textRect" presStyleLbl="revTx" presStyleIdx="6" presStyleCnt="8">
        <dgm:presLayoutVars>
          <dgm:chMax val="1"/>
          <dgm:chPref val="1"/>
        </dgm:presLayoutVars>
      </dgm:prSet>
      <dgm:spPr/>
    </dgm:pt>
    <dgm:pt modelId="{A9AA3292-2032-497D-AB68-274F0FD00126}" type="pres">
      <dgm:prSet presAssocID="{62503A57-9F77-4361-AB2F-7FBC5F107104}" presName="sibTrans" presStyleCnt="0"/>
      <dgm:spPr/>
    </dgm:pt>
    <dgm:pt modelId="{626E5C5E-D605-4573-9C44-DCFDE04DC64D}" type="pres">
      <dgm:prSet presAssocID="{59C2CBA7-4447-4428-91D0-D5053BCEB2E4}" presName="compNode" presStyleCnt="0"/>
      <dgm:spPr/>
    </dgm:pt>
    <dgm:pt modelId="{E39E56E6-275D-42FF-93C3-A5973D1C58D9}" type="pres">
      <dgm:prSet presAssocID="{59C2CBA7-4447-4428-91D0-D5053BCEB2E4}" presName="iconBgRect" presStyleLbl="bgShp" presStyleIdx="7" presStyleCnt="8"/>
      <dgm:spPr>
        <a:prstGeom prst="round2DiagRect">
          <a:avLst>
            <a:gd name="adj1" fmla="val 29727"/>
            <a:gd name="adj2" fmla="val 0"/>
          </a:avLst>
        </a:prstGeom>
      </dgm:spPr>
    </dgm:pt>
    <dgm:pt modelId="{23FD9A09-3FEC-47C7-ACC1-48851891D819}" type="pres">
      <dgm:prSet presAssocID="{59C2CBA7-4447-4428-91D0-D5053BCEB2E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0F844EF-C494-459A-994C-7EB797C5883C}" type="pres">
      <dgm:prSet presAssocID="{59C2CBA7-4447-4428-91D0-D5053BCEB2E4}" presName="spaceRect" presStyleCnt="0"/>
      <dgm:spPr/>
    </dgm:pt>
    <dgm:pt modelId="{8CAC82DA-E46E-47BD-9203-8A57E9E32413}" type="pres">
      <dgm:prSet presAssocID="{59C2CBA7-4447-4428-91D0-D5053BCEB2E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DC893024-2D4D-497D-A564-5A9F404D9D62}" srcId="{1E1CDAE7-07A3-4E19-AB3E-BCECA0445987}" destId="{BF35DF40-C2B5-4B0A-A137-F9ADEA5CA3F7}" srcOrd="2" destOrd="0" parTransId="{87497ECF-7E95-48F9-A459-01386D692AB6}" sibTransId="{5F40AB0C-D261-4228-B015-BBF418F8452B}"/>
    <dgm:cxn modelId="{BDE5B432-F289-48BC-982B-8A12AA7CCAF3}" type="presOf" srcId="{5E5AB747-BFE8-4341-9B6F-B90804421B25}" destId="{33538759-CA82-4321-BA15-A2E4B59D2272}" srcOrd="0" destOrd="0" presId="urn:microsoft.com/office/officeart/2018/5/layout/IconLeafLabelList"/>
    <dgm:cxn modelId="{850C6C3C-96B3-4064-B1DD-6B321308A683}" srcId="{1E1CDAE7-07A3-4E19-AB3E-BCECA0445987}" destId="{0FB63BA8-603B-40D4-B6C1-07FB5EBE734F}" srcOrd="3" destOrd="0" parTransId="{084D2503-5F18-48F9-B9CE-DEC094B2E3BF}" sibTransId="{3E61F898-B747-4F2A-B43B-820D7D04A907}"/>
    <dgm:cxn modelId="{0F0E5E4E-CE10-468C-AB8D-EFB824511A9F}" type="presOf" srcId="{6C8AC3D6-A66F-4E36-B4E3-232614AA9E7C}" destId="{CB14D674-C5CE-463E-A63C-3EDAADEEFA08}" srcOrd="0" destOrd="0" presId="urn:microsoft.com/office/officeart/2018/5/layout/IconLeafLabelList"/>
    <dgm:cxn modelId="{1B461F59-97D9-4FED-B3D1-6745EBC8FE12}" type="presOf" srcId="{D275BDF3-44C3-497E-A845-95207F486389}" destId="{DEE86ED8-42D3-4FA5-866B-67C548EB0AF3}" srcOrd="0" destOrd="0" presId="urn:microsoft.com/office/officeart/2018/5/layout/IconLeafLabelList"/>
    <dgm:cxn modelId="{F6AA8665-DCF8-423B-82C5-FC9DCDDE72FF}" type="presOf" srcId="{0FB63BA8-603B-40D4-B6C1-07FB5EBE734F}" destId="{3AB76932-0A4A-406F-83CE-825599C6827B}" srcOrd="0" destOrd="0" presId="urn:microsoft.com/office/officeart/2018/5/layout/IconLeafLabelList"/>
    <dgm:cxn modelId="{FA5A956F-34CC-44B6-8791-D32181AAAE4B}" type="presOf" srcId="{FE81D9C6-0683-4B08-9C26-6D27662EAF8E}" destId="{9B5BE790-FB76-4BCC-A97D-7B5F486CBFBA}" srcOrd="0" destOrd="0" presId="urn:microsoft.com/office/officeart/2018/5/layout/IconLeafLabelList"/>
    <dgm:cxn modelId="{31B5717C-BE0D-436F-9233-637EB25383EB}" type="presOf" srcId="{94EE689D-26F9-4C1E-9801-5F0975A77668}" destId="{04767DB7-1E07-4307-931D-CE9E26C67004}" srcOrd="0" destOrd="0" presId="urn:microsoft.com/office/officeart/2018/5/layout/IconLeafLabelList"/>
    <dgm:cxn modelId="{AEB8CD88-A38E-446C-8C8E-FC7FAEC2B718}" type="presOf" srcId="{1E1CDAE7-07A3-4E19-AB3E-BCECA0445987}" destId="{4A273835-FAEA-4A71-954C-79BA9058A4C5}" srcOrd="0" destOrd="0" presId="urn:microsoft.com/office/officeart/2018/5/layout/IconLeafLabelList"/>
    <dgm:cxn modelId="{18E51289-9EF0-4DB6-A490-CFF64E4FF3E9}" srcId="{1E1CDAE7-07A3-4E19-AB3E-BCECA0445987}" destId="{5E5AB747-BFE8-4341-9B6F-B90804421B25}" srcOrd="6" destOrd="0" parTransId="{2FBA3509-6CB1-4EE6-9845-2F3F05099E26}" sibTransId="{62503A57-9F77-4361-AB2F-7FBC5F107104}"/>
    <dgm:cxn modelId="{A18249A6-F24C-406D-ADBE-5A06D405610F}" type="presOf" srcId="{59C2CBA7-4447-4428-91D0-D5053BCEB2E4}" destId="{8CAC82DA-E46E-47BD-9203-8A57E9E32413}" srcOrd="0" destOrd="0" presId="urn:microsoft.com/office/officeart/2018/5/layout/IconLeafLabelList"/>
    <dgm:cxn modelId="{F78F02BC-312A-4A19-B53F-28A8ED70E1DF}" type="presOf" srcId="{BF35DF40-C2B5-4B0A-A137-F9ADEA5CA3F7}" destId="{D0B13A29-BB55-4E82-9C47-E63FC03086F1}" srcOrd="0" destOrd="0" presId="urn:microsoft.com/office/officeart/2018/5/layout/IconLeafLabelList"/>
    <dgm:cxn modelId="{26A303C8-D0F7-4207-B02C-B4DF124E1E88}" srcId="{1E1CDAE7-07A3-4E19-AB3E-BCECA0445987}" destId="{FE81D9C6-0683-4B08-9C26-6D27662EAF8E}" srcOrd="4" destOrd="0" parTransId="{C6339533-8799-4216-93C7-8B8A25937962}" sibTransId="{E71FDEB8-0B68-4A68-96DE-799F685D7947}"/>
    <dgm:cxn modelId="{D5D036D1-93ED-4EA5-A033-6F37DD99A0F5}" srcId="{1E1CDAE7-07A3-4E19-AB3E-BCECA0445987}" destId="{94EE689D-26F9-4C1E-9801-5F0975A77668}" srcOrd="1" destOrd="0" parTransId="{D00ED772-AA38-44A9-B16E-CE563960EE84}" sibTransId="{E89A5789-9FED-4268-9323-188C3CB1FF88}"/>
    <dgm:cxn modelId="{9A7930D3-0136-49BF-8E3C-BCDE886084D1}" srcId="{1E1CDAE7-07A3-4E19-AB3E-BCECA0445987}" destId="{59C2CBA7-4447-4428-91D0-D5053BCEB2E4}" srcOrd="7" destOrd="0" parTransId="{CD292E93-A10B-4207-9C4D-00C166169EA6}" sibTransId="{01765242-C5E5-4A6A-9018-9169E0F1D385}"/>
    <dgm:cxn modelId="{C9CB50D7-48CD-45A5-8826-37ECC3E08151}" srcId="{1E1CDAE7-07A3-4E19-AB3E-BCECA0445987}" destId="{6C8AC3D6-A66F-4E36-B4E3-232614AA9E7C}" srcOrd="5" destOrd="0" parTransId="{373523B3-622A-43B7-A579-20D7D61C6CD5}" sibTransId="{F2105222-DD3F-4E69-BFC4-BF95A57DC7A1}"/>
    <dgm:cxn modelId="{F55198F0-7F33-434F-8AF6-A2AE20996CAB}" srcId="{1E1CDAE7-07A3-4E19-AB3E-BCECA0445987}" destId="{D275BDF3-44C3-497E-A845-95207F486389}" srcOrd="0" destOrd="0" parTransId="{4EB8374F-DABA-453A-A382-CAF0E4A12353}" sibTransId="{CDAAA7FD-3AA8-4BEE-8E76-F190D159EF43}"/>
    <dgm:cxn modelId="{F057CAA6-EDA5-4729-B172-2B0665474885}" type="presParOf" srcId="{4A273835-FAEA-4A71-954C-79BA9058A4C5}" destId="{B026CE87-50DC-4DC6-AB41-CFE352603F2F}" srcOrd="0" destOrd="0" presId="urn:microsoft.com/office/officeart/2018/5/layout/IconLeafLabelList"/>
    <dgm:cxn modelId="{79F96716-7B83-4D90-BEDB-36A6126EDB1F}" type="presParOf" srcId="{B026CE87-50DC-4DC6-AB41-CFE352603F2F}" destId="{4ED56DA4-9C03-4836-AFB6-95A6EC9A71B8}" srcOrd="0" destOrd="0" presId="urn:microsoft.com/office/officeart/2018/5/layout/IconLeafLabelList"/>
    <dgm:cxn modelId="{9B9F7C05-51CD-42F6-94E4-3DA9814B5F46}" type="presParOf" srcId="{B026CE87-50DC-4DC6-AB41-CFE352603F2F}" destId="{BC9126A7-F012-4A39-9C0C-0F38A71925EE}" srcOrd="1" destOrd="0" presId="urn:microsoft.com/office/officeart/2018/5/layout/IconLeafLabelList"/>
    <dgm:cxn modelId="{F65BABD6-C34D-4922-AAA1-EB5561D8A273}" type="presParOf" srcId="{B026CE87-50DC-4DC6-AB41-CFE352603F2F}" destId="{D5422D14-C8D5-4CFE-A018-C8976DEC166C}" srcOrd="2" destOrd="0" presId="urn:microsoft.com/office/officeart/2018/5/layout/IconLeafLabelList"/>
    <dgm:cxn modelId="{97D96412-AAE5-4527-A6F7-065B0C1E5606}" type="presParOf" srcId="{B026CE87-50DC-4DC6-AB41-CFE352603F2F}" destId="{DEE86ED8-42D3-4FA5-866B-67C548EB0AF3}" srcOrd="3" destOrd="0" presId="urn:microsoft.com/office/officeart/2018/5/layout/IconLeafLabelList"/>
    <dgm:cxn modelId="{C7FEDDC1-BA44-4B53-AD24-3099E0DD71C0}" type="presParOf" srcId="{4A273835-FAEA-4A71-954C-79BA9058A4C5}" destId="{5F05B0E8-C344-44BD-B991-6FE3F3CDF8B2}" srcOrd="1" destOrd="0" presId="urn:microsoft.com/office/officeart/2018/5/layout/IconLeafLabelList"/>
    <dgm:cxn modelId="{25C7C6E2-3972-4BAE-9C9B-1EEFB25EA85E}" type="presParOf" srcId="{4A273835-FAEA-4A71-954C-79BA9058A4C5}" destId="{C1CBDDDB-2918-46EA-AEFC-E099851BA1A9}" srcOrd="2" destOrd="0" presId="urn:microsoft.com/office/officeart/2018/5/layout/IconLeafLabelList"/>
    <dgm:cxn modelId="{019BDDC9-BC77-47E5-B562-C3A4C1FB70DE}" type="presParOf" srcId="{C1CBDDDB-2918-46EA-AEFC-E099851BA1A9}" destId="{9822D6D8-0DC5-4754-AC72-58E46EB02F38}" srcOrd="0" destOrd="0" presId="urn:microsoft.com/office/officeart/2018/5/layout/IconLeafLabelList"/>
    <dgm:cxn modelId="{DFF67778-8F25-4B5D-867F-10B80F7DBEF2}" type="presParOf" srcId="{C1CBDDDB-2918-46EA-AEFC-E099851BA1A9}" destId="{8A7D0D68-8C28-4CDB-8EFE-351971EE2621}" srcOrd="1" destOrd="0" presId="urn:microsoft.com/office/officeart/2018/5/layout/IconLeafLabelList"/>
    <dgm:cxn modelId="{0E15D528-1DEE-413E-8486-F2E7EFE279CF}" type="presParOf" srcId="{C1CBDDDB-2918-46EA-AEFC-E099851BA1A9}" destId="{432BC947-F5F4-42D0-A1F3-298BCD2D1AB0}" srcOrd="2" destOrd="0" presId="urn:microsoft.com/office/officeart/2018/5/layout/IconLeafLabelList"/>
    <dgm:cxn modelId="{92A9C3C9-F92A-40B3-B5CB-6C15459A0E09}" type="presParOf" srcId="{C1CBDDDB-2918-46EA-AEFC-E099851BA1A9}" destId="{04767DB7-1E07-4307-931D-CE9E26C67004}" srcOrd="3" destOrd="0" presId="urn:microsoft.com/office/officeart/2018/5/layout/IconLeafLabelList"/>
    <dgm:cxn modelId="{93978565-CD08-495C-BD2C-37816A1495AC}" type="presParOf" srcId="{4A273835-FAEA-4A71-954C-79BA9058A4C5}" destId="{5B53ECFB-DEF9-4F8E-AADA-B828F54D8BB6}" srcOrd="3" destOrd="0" presId="urn:microsoft.com/office/officeart/2018/5/layout/IconLeafLabelList"/>
    <dgm:cxn modelId="{810F270B-6597-4E1E-9947-C1469EBC241E}" type="presParOf" srcId="{4A273835-FAEA-4A71-954C-79BA9058A4C5}" destId="{517C9BE0-055B-4C61-AB12-9082080C5180}" srcOrd="4" destOrd="0" presId="urn:microsoft.com/office/officeart/2018/5/layout/IconLeafLabelList"/>
    <dgm:cxn modelId="{47DF572F-A897-4282-B757-E1C2F5FF9942}" type="presParOf" srcId="{517C9BE0-055B-4C61-AB12-9082080C5180}" destId="{91C95FB1-AD33-4F20-8285-05BB226169CD}" srcOrd="0" destOrd="0" presId="urn:microsoft.com/office/officeart/2018/5/layout/IconLeafLabelList"/>
    <dgm:cxn modelId="{BE341D6D-EA03-4C1A-B454-B8044FE2E244}" type="presParOf" srcId="{517C9BE0-055B-4C61-AB12-9082080C5180}" destId="{01F05545-215B-4249-9BA7-E10D00F13920}" srcOrd="1" destOrd="0" presId="urn:microsoft.com/office/officeart/2018/5/layout/IconLeafLabelList"/>
    <dgm:cxn modelId="{C926983F-62E7-42F0-BD1C-EF6D5CB7E0B3}" type="presParOf" srcId="{517C9BE0-055B-4C61-AB12-9082080C5180}" destId="{78604DDD-CE6A-4623-8F2C-9EC7E40F1E5B}" srcOrd="2" destOrd="0" presId="urn:microsoft.com/office/officeart/2018/5/layout/IconLeafLabelList"/>
    <dgm:cxn modelId="{50539885-5C38-420D-BAEC-CD348839238B}" type="presParOf" srcId="{517C9BE0-055B-4C61-AB12-9082080C5180}" destId="{D0B13A29-BB55-4E82-9C47-E63FC03086F1}" srcOrd="3" destOrd="0" presId="urn:microsoft.com/office/officeart/2018/5/layout/IconLeafLabelList"/>
    <dgm:cxn modelId="{23AAB9CD-0E94-4E90-998A-DAC9B90D6CC8}" type="presParOf" srcId="{4A273835-FAEA-4A71-954C-79BA9058A4C5}" destId="{736CCBC8-7C04-4057-A365-1556CA8D5D3E}" srcOrd="5" destOrd="0" presId="urn:microsoft.com/office/officeart/2018/5/layout/IconLeafLabelList"/>
    <dgm:cxn modelId="{0F4FEB23-38D0-4384-9706-5A97CEE99390}" type="presParOf" srcId="{4A273835-FAEA-4A71-954C-79BA9058A4C5}" destId="{9EC4033E-B5D5-4B0B-8486-2DABF15C9AEC}" srcOrd="6" destOrd="0" presId="urn:microsoft.com/office/officeart/2018/5/layout/IconLeafLabelList"/>
    <dgm:cxn modelId="{B7DF34C2-7B3F-4BB7-BBED-570BBFDF6F7B}" type="presParOf" srcId="{9EC4033E-B5D5-4B0B-8486-2DABF15C9AEC}" destId="{E8C3CCBB-7F86-4F89-947A-8917C5863877}" srcOrd="0" destOrd="0" presId="urn:microsoft.com/office/officeart/2018/5/layout/IconLeafLabelList"/>
    <dgm:cxn modelId="{54EE4F86-4AB2-475F-A921-F43B88B77474}" type="presParOf" srcId="{9EC4033E-B5D5-4B0B-8486-2DABF15C9AEC}" destId="{5699FC05-AB7F-4FE6-A5EC-1189A9E96F6A}" srcOrd="1" destOrd="0" presId="urn:microsoft.com/office/officeart/2018/5/layout/IconLeafLabelList"/>
    <dgm:cxn modelId="{35247CD3-E7A7-4FF6-8D12-345A3FFE333B}" type="presParOf" srcId="{9EC4033E-B5D5-4B0B-8486-2DABF15C9AEC}" destId="{AD516699-B50A-49BD-8188-5A9043EDA9BF}" srcOrd="2" destOrd="0" presId="urn:microsoft.com/office/officeart/2018/5/layout/IconLeafLabelList"/>
    <dgm:cxn modelId="{4A491944-7F25-462A-950A-7463F505B419}" type="presParOf" srcId="{9EC4033E-B5D5-4B0B-8486-2DABF15C9AEC}" destId="{3AB76932-0A4A-406F-83CE-825599C6827B}" srcOrd="3" destOrd="0" presId="urn:microsoft.com/office/officeart/2018/5/layout/IconLeafLabelList"/>
    <dgm:cxn modelId="{C3570902-571B-4138-AA3D-76305F60AF30}" type="presParOf" srcId="{4A273835-FAEA-4A71-954C-79BA9058A4C5}" destId="{923E7509-DCAE-48F8-BA54-81357C1A29A2}" srcOrd="7" destOrd="0" presId="urn:microsoft.com/office/officeart/2018/5/layout/IconLeafLabelList"/>
    <dgm:cxn modelId="{D8BB76DA-6E1C-4143-A1D0-A47DB06F7E75}" type="presParOf" srcId="{4A273835-FAEA-4A71-954C-79BA9058A4C5}" destId="{7AE7411C-C503-4A71-B972-0D9F31A24868}" srcOrd="8" destOrd="0" presId="urn:microsoft.com/office/officeart/2018/5/layout/IconLeafLabelList"/>
    <dgm:cxn modelId="{D880F0E1-64E1-4283-BB87-3F4D15C39BCF}" type="presParOf" srcId="{7AE7411C-C503-4A71-B972-0D9F31A24868}" destId="{DE867BAD-1D97-442A-B83F-EBC733D752B9}" srcOrd="0" destOrd="0" presId="urn:microsoft.com/office/officeart/2018/5/layout/IconLeafLabelList"/>
    <dgm:cxn modelId="{9966433E-9C9B-4022-82F3-1E7DAF101C3A}" type="presParOf" srcId="{7AE7411C-C503-4A71-B972-0D9F31A24868}" destId="{84ED17BF-007D-430B-8425-750A3CCB9BA3}" srcOrd="1" destOrd="0" presId="urn:microsoft.com/office/officeart/2018/5/layout/IconLeafLabelList"/>
    <dgm:cxn modelId="{C209AFFF-998B-4175-9655-295EF922895E}" type="presParOf" srcId="{7AE7411C-C503-4A71-B972-0D9F31A24868}" destId="{8F224C96-80EF-4355-9FE5-F1FEC4C8B4D8}" srcOrd="2" destOrd="0" presId="urn:microsoft.com/office/officeart/2018/5/layout/IconLeafLabelList"/>
    <dgm:cxn modelId="{ECD6EE9C-AE61-4AD0-B3B7-A2B60B877D82}" type="presParOf" srcId="{7AE7411C-C503-4A71-B972-0D9F31A24868}" destId="{9B5BE790-FB76-4BCC-A97D-7B5F486CBFBA}" srcOrd="3" destOrd="0" presId="urn:microsoft.com/office/officeart/2018/5/layout/IconLeafLabelList"/>
    <dgm:cxn modelId="{253FE890-DAF0-415F-995B-7A402DB56E37}" type="presParOf" srcId="{4A273835-FAEA-4A71-954C-79BA9058A4C5}" destId="{64BB9EB4-D2C3-4726-826A-22696FA813C4}" srcOrd="9" destOrd="0" presId="urn:microsoft.com/office/officeart/2018/5/layout/IconLeafLabelList"/>
    <dgm:cxn modelId="{8A53E181-231B-43C2-9AC1-EB929D24A369}" type="presParOf" srcId="{4A273835-FAEA-4A71-954C-79BA9058A4C5}" destId="{D8EF6673-DA16-40DC-AAD2-D530807521E9}" srcOrd="10" destOrd="0" presId="urn:microsoft.com/office/officeart/2018/5/layout/IconLeafLabelList"/>
    <dgm:cxn modelId="{10FA7392-7178-4430-B4DB-58DBA031C21C}" type="presParOf" srcId="{D8EF6673-DA16-40DC-AAD2-D530807521E9}" destId="{FB80EA05-7756-467A-89C0-94292CCCC37B}" srcOrd="0" destOrd="0" presId="urn:microsoft.com/office/officeart/2018/5/layout/IconLeafLabelList"/>
    <dgm:cxn modelId="{0542CBE6-CB4E-45B5-9935-16611EE76D5D}" type="presParOf" srcId="{D8EF6673-DA16-40DC-AAD2-D530807521E9}" destId="{136AE2FB-28A9-48DD-82BE-752DBB8FB03C}" srcOrd="1" destOrd="0" presId="urn:microsoft.com/office/officeart/2018/5/layout/IconLeafLabelList"/>
    <dgm:cxn modelId="{EA432C89-E48B-4B73-A013-F46733CE9F34}" type="presParOf" srcId="{D8EF6673-DA16-40DC-AAD2-D530807521E9}" destId="{F9918CE7-7248-497F-BF90-0250CB09F468}" srcOrd="2" destOrd="0" presId="urn:microsoft.com/office/officeart/2018/5/layout/IconLeafLabelList"/>
    <dgm:cxn modelId="{30489BDC-25E3-4677-A052-003D82F1AA9D}" type="presParOf" srcId="{D8EF6673-DA16-40DC-AAD2-D530807521E9}" destId="{CB14D674-C5CE-463E-A63C-3EDAADEEFA08}" srcOrd="3" destOrd="0" presId="urn:microsoft.com/office/officeart/2018/5/layout/IconLeafLabelList"/>
    <dgm:cxn modelId="{4EA8E4B7-CDA7-4E50-A92F-3BCAA8741795}" type="presParOf" srcId="{4A273835-FAEA-4A71-954C-79BA9058A4C5}" destId="{251C5667-F4F1-42A6-8C0B-0D7F6A7DEDD2}" srcOrd="11" destOrd="0" presId="urn:microsoft.com/office/officeart/2018/5/layout/IconLeafLabelList"/>
    <dgm:cxn modelId="{2F6D9A2B-0D15-4BC3-AAC6-F88549989C3F}" type="presParOf" srcId="{4A273835-FAEA-4A71-954C-79BA9058A4C5}" destId="{0FCBFC2D-ED21-4EFB-BF5F-3A7B060DDCBE}" srcOrd="12" destOrd="0" presId="urn:microsoft.com/office/officeart/2018/5/layout/IconLeafLabelList"/>
    <dgm:cxn modelId="{B58C6701-6212-4409-8056-72BFDFAECF2A}" type="presParOf" srcId="{0FCBFC2D-ED21-4EFB-BF5F-3A7B060DDCBE}" destId="{B5B05039-28EF-43E1-A21D-910624334383}" srcOrd="0" destOrd="0" presId="urn:microsoft.com/office/officeart/2018/5/layout/IconLeafLabelList"/>
    <dgm:cxn modelId="{50392037-6611-4094-84BD-0231177AF9A5}" type="presParOf" srcId="{0FCBFC2D-ED21-4EFB-BF5F-3A7B060DDCBE}" destId="{A2A5E5B6-A26C-4B62-91BF-2460C63AF2CB}" srcOrd="1" destOrd="0" presId="urn:microsoft.com/office/officeart/2018/5/layout/IconLeafLabelList"/>
    <dgm:cxn modelId="{C0EBD045-F97D-4C70-888F-33CE493498D4}" type="presParOf" srcId="{0FCBFC2D-ED21-4EFB-BF5F-3A7B060DDCBE}" destId="{B18AB4EE-F174-4E95-837B-20AE0C15687E}" srcOrd="2" destOrd="0" presId="urn:microsoft.com/office/officeart/2018/5/layout/IconLeafLabelList"/>
    <dgm:cxn modelId="{13D7A1CD-555E-4A9B-8BF5-76D35C38FCD5}" type="presParOf" srcId="{0FCBFC2D-ED21-4EFB-BF5F-3A7B060DDCBE}" destId="{33538759-CA82-4321-BA15-A2E4B59D2272}" srcOrd="3" destOrd="0" presId="urn:microsoft.com/office/officeart/2018/5/layout/IconLeafLabelList"/>
    <dgm:cxn modelId="{ED71DFC0-8FE1-410A-92A7-D1F1BA2060C9}" type="presParOf" srcId="{4A273835-FAEA-4A71-954C-79BA9058A4C5}" destId="{A9AA3292-2032-497D-AB68-274F0FD00126}" srcOrd="13" destOrd="0" presId="urn:microsoft.com/office/officeart/2018/5/layout/IconLeafLabelList"/>
    <dgm:cxn modelId="{E04DC2C5-E072-4D61-90B3-D121D386B17E}" type="presParOf" srcId="{4A273835-FAEA-4A71-954C-79BA9058A4C5}" destId="{626E5C5E-D605-4573-9C44-DCFDE04DC64D}" srcOrd="14" destOrd="0" presId="urn:microsoft.com/office/officeart/2018/5/layout/IconLeafLabelList"/>
    <dgm:cxn modelId="{DDF24A0C-3B2E-4469-B1D0-2C835424AF05}" type="presParOf" srcId="{626E5C5E-D605-4573-9C44-DCFDE04DC64D}" destId="{E39E56E6-275D-42FF-93C3-A5973D1C58D9}" srcOrd="0" destOrd="0" presId="urn:microsoft.com/office/officeart/2018/5/layout/IconLeafLabelList"/>
    <dgm:cxn modelId="{31D88856-C7B9-4217-82C6-C4436E9751DA}" type="presParOf" srcId="{626E5C5E-D605-4573-9C44-DCFDE04DC64D}" destId="{23FD9A09-3FEC-47C7-ACC1-48851891D819}" srcOrd="1" destOrd="0" presId="urn:microsoft.com/office/officeart/2018/5/layout/IconLeafLabelList"/>
    <dgm:cxn modelId="{0D53003E-5487-4F0E-AF86-1EE634C69D5A}" type="presParOf" srcId="{626E5C5E-D605-4573-9C44-DCFDE04DC64D}" destId="{70F844EF-C494-459A-994C-7EB797C5883C}" srcOrd="2" destOrd="0" presId="urn:microsoft.com/office/officeart/2018/5/layout/IconLeafLabelList"/>
    <dgm:cxn modelId="{D2723B31-1071-4983-8ADB-9679D9A0FF00}" type="presParOf" srcId="{626E5C5E-D605-4573-9C44-DCFDE04DC64D}" destId="{8CAC82DA-E46E-47BD-9203-8A57E9E324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87ACD8-929B-3144-BA33-2EC48D867975}" type="doc">
      <dgm:prSet loTypeId="urn:microsoft.com/office/officeart/2005/8/layout/vList5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FC26D605-1DF6-9148-9097-175770A0895A}">
      <dgm:prSet/>
      <dgm:spPr/>
      <dgm:t>
        <a:bodyPr/>
        <a:lstStyle/>
        <a:p>
          <a:r>
            <a:rPr lang="en-US" dirty="0"/>
            <a:t>Conceptual</a:t>
          </a:r>
        </a:p>
      </dgm:t>
    </dgm:pt>
    <dgm:pt modelId="{02031DDB-D4C4-FB40-86EC-3A2F44069DF4}" type="parTrans" cxnId="{695D6A7C-3333-AE42-8F9A-0946FD7F095E}">
      <dgm:prSet/>
      <dgm:spPr/>
      <dgm:t>
        <a:bodyPr/>
        <a:lstStyle/>
        <a:p>
          <a:endParaRPr lang="en-US"/>
        </a:p>
      </dgm:t>
    </dgm:pt>
    <dgm:pt modelId="{8DE84400-6A30-6944-9DC6-74AAE9113D4E}" type="sibTrans" cxnId="{695D6A7C-3333-AE42-8F9A-0946FD7F095E}">
      <dgm:prSet/>
      <dgm:spPr/>
      <dgm:t>
        <a:bodyPr/>
        <a:lstStyle/>
        <a:p>
          <a:endParaRPr lang="en-US"/>
        </a:p>
      </dgm:t>
    </dgm:pt>
    <dgm:pt modelId="{58385D57-0270-8A48-89DC-919528EA78E9}">
      <dgm:prSet/>
      <dgm:spPr/>
      <dgm:t>
        <a:bodyPr/>
        <a:lstStyle/>
        <a:p>
          <a:r>
            <a:rPr lang="en-US" dirty="0"/>
            <a:t>Logical</a:t>
          </a:r>
        </a:p>
      </dgm:t>
    </dgm:pt>
    <dgm:pt modelId="{D591DA67-CE1D-E34F-9886-CF2A6417AFD3}" type="parTrans" cxnId="{A2CA9293-4E2A-6040-B5C5-78EC9614E7D3}">
      <dgm:prSet/>
      <dgm:spPr/>
      <dgm:t>
        <a:bodyPr/>
        <a:lstStyle/>
        <a:p>
          <a:endParaRPr lang="en-US"/>
        </a:p>
      </dgm:t>
    </dgm:pt>
    <dgm:pt modelId="{0B37CECD-26D7-104A-B3A9-C885F48BF670}" type="sibTrans" cxnId="{A2CA9293-4E2A-6040-B5C5-78EC9614E7D3}">
      <dgm:prSet/>
      <dgm:spPr/>
      <dgm:t>
        <a:bodyPr/>
        <a:lstStyle/>
        <a:p>
          <a:endParaRPr lang="en-US"/>
        </a:p>
      </dgm:t>
    </dgm:pt>
    <dgm:pt modelId="{2A632749-7D69-6143-99FC-B8EC690839CC}">
      <dgm:prSet/>
      <dgm:spPr/>
      <dgm:t>
        <a:bodyPr/>
        <a:lstStyle/>
        <a:p>
          <a:r>
            <a:rPr lang="en-US" dirty="0"/>
            <a:t>Physical</a:t>
          </a:r>
        </a:p>
      </dgm:t>
    </dgm:pt>
    <dgm:pt modelId="{1937F333-0D83-214E-9207-7EE5427811D5}" type="parTrans" cxnId="{B823487A-9840-FA49-95CC-673970F8D61B}">
      <dgm:prSet/>
      <dgm:spPr/>
      <dgm:t>
        <a:bodyPr/>
        <a:lstStyle/>
        <a:p>
          <a:endParaRPr lang="en-US"/>
        </a:p>
      </dgm:t>
    </dgm:pt>
    <dgm:pt modelId="{D094558D-EBC7-D74E-8655-B65B236BD765}" type="sibTrans" cxnId="{B823487A-9840-FA49-95CC-673970F8D61B}">
      <dgm:prSet/>
      <dgm:spPr/>
      <dgm:t>
        <a:bodyPr/>
        <a:lstStyle/>
        <a:p>
          <a:endParaRPr lang="en-US"/>
        </a:p>
      </dgm:t>
    </dgm:pt>
    <dgm:pt modelId="{7910A2C1-0DFD-214C-9D4B-06B0D2630DCB}">
      <dgm:prSet/>
      <dgm:spPr/>
      <dgm:t>
        <a:bodyPr/>
        <a:lstStyle/>
        <a:p>
          <a:r>
            <a:rPr lang="en-US" dirty="0"/>
            <a:t>UML Class Diagrams</a:t>
          </a:r>
        </a:p>
      </dgm:t>
    </dgm:pt>
    <dgm:pt modelId="{190F724D-E894-C44E-A077-728AAF775E6F}" type="parTrans" cxnId="{A5D8456F-5A27-1C43-8DEE-AD43B280D380}">
      <dgm:prSet/>
      <dgm:spPr/>
      <dgm:t>
        <a:bodyPr/>
        <a:lstStyle/>
        <a:p>
          <a:endParaRPr lang="en-US"/>
        </a:p>
      </dgm:t>
    </dgm:pt>
    <dgm:pt modelId="{EB05F4D4-7754-3145-9DB9-323426A2F7C8}" type="sibTrans" cxnId="{A5D8456F-5A27-1C43-8DEE-AD43B280D380}">
      <dgm:prSet/>
      <dgm:spPr/>
      <dgm:t>
        <a:bodyPr/>
        <a:lstStyle/>
        <a:p>
          <a:endParaRPr lang="en-US"/>
        </a:p>
      </dgm:t>
    </dgm:pt>
    <dgm:pt modelId="{098F9C08-1886-0242-80BC-495821951937}">
      <dgm:prSet/>
      <dgm:spPr/>
      <dgm:t>
        <a:bodyPr/>
        <a:lstStyle/>
        <a:p>
          <a:r>
            <a:rPr lang="en-US" dirty="0"/>
            <a:t>Entity-Relationship Diagrams</a:t>
          </a:r>
        </a:p>
      </dgm:t>
    </dgm:pt>
    <dgm:pt modelId="{CAA4AB7F-B478-5041-AC36-3AAE117E51E5}" type="parTrans" cxnId="{3523871D-8386-494D-A208-3D945ED4BE6D}">
      <dgm:prSet/>
      <dgm:spPr/>
      <dgm:t>
        <a:bodyPr/>
        <a:lstStyle/>
        <a:p>
          <a:endParaRPr lang="en-US"/>
        </a:p>
      </dgm:t>
    </dgm:pt>
    <dgm:pt modelId="{74EA5455-6F55-8F4A-B6FA-A0C044017F10}" type="sibTrans" cxnId="{3523871D-8386-494D-A208-3D945ED4BE6D}">
      <dgm:prSet/>
      <dgm:spPr/>
      <dgm:t>
        <a:bodyPr/>
        <a:lstStyle/>
        <a:p>
          <a:endParaRPr lang="en-US"/>
        </a:p>
      </dgm:t>
    </dgm:pt>
    <dgm:pt modelId="{A5121BDD-6F36-5541-9380-155FCB1FAFCD}">
      <dgm:prSet/>
      <dgm:spPr/>
      <dgm:t>
        <a:bodyPr/>
        <a:lstStyle/>
        <a:p>
          <a:r>
            <a:rPr lang="en-US" dirty="0"/>
            <a:t>Normalization</a:t>
          </a:r>
        </a:p>
      </dgm:t>
    </dgm:pt>
    <dgm:pt modelId="{367D6CE6-9787-A14E-AFA7-6287C7CECC8D}" type="parTrans" cxnId="{B44034C2-E55B-C34F-852D-55F6A037A4DF}">
      <dgm:prSet/>
      <dgm:spPr/>
      <dgm:t>
        <a:bodyPr/>
        <a:lstStyle/>
        <a:p>
          <a:endParaRPr lang="en-US"/>
        </a:p>
      </dgm:t>
    </dgm:pt>
    <dgm:pt modelId="{F27D3526-5213-6A4B-A02F-4D193EC7AF32}" type="sibTrans" cxnId="{B44034C2-E55B-C34F-852D-55F6A037A4DF}">
      <dgm:prSet/>
      <dgm:spPr/>
      <dgm:t>
        <a:bodyPr/>
        <a:lstStyle/>
        <a:p>
          <a:endParaRPr lang="en-US"/>
        </a:p>
      </dgm:t>
    </dgm:pt>
    <dgm:pt modelId="{7F1BC61F-86F7-3646-8B8C-03BACFB02881}">
      <dgm:prSet/>
      <dgm:spPr/>
      <dgm:t>
        <a:bodyPr/>
        <a:lstStyle/>
        <a:p>
          <a:r>
            <a:rPr lang="en-US" dirty="0"/>
            <a:t>Table Design</a:t>
          </a:r>
        </a:p>
      </dgm:t>
    </dgm:pt>
    <dgm:pt modelId="{BA09FDEA-1BD4-7A4C-B86F-91B2DE5D1777}" type="parTrans" cxnId="{2FBAE090-E129-3941-9C78-4AA932E301BC}">
      <dgm:prSet/>
      <dgm:spPr/>
      <dgm:t>
        <a:bodyPr/>
        <a:lstStyle/>
        <a:p>
          <a:endParaRPr lang="en-US"/>
        </a:p>
      </dgm:t>
    </dgm:pt>
    <dgm:pt modelId="{A9D611B6-B759-3040-AAF8-C14281BB6CAB}" type="sibTrans" cxnId="{2FBAE090-E129-3941-9C78-4AA932E301BC}">
      <dgm:prSet/>
      <dgm:spPr/>
      <dgm:t>
        <a:bodyPr/>
        <a:lstStyle/>
        <a:p>
          <a:endParaRPr lang="en-US"/>
        </a:p>
      </dgm:t>
    </dgm:pt>
    <dgm:pt modelId="{342FB40C-B593-A947-9789-766B14BC3E01}">
      <dgm:prSet/>
      <dgm:spPr/>
      <dgm:t>
        <a:bodyPr/>
        <a:lstStyle/>
        <a:p>
          <a:r>
            <a:rPr lang="en-US" dirty="0"/>
            <a:t>Constraints</a:t>
          </a:r>
        </a:p>
      </dgm:t>
    </dgm:pt>
    <dgm:pt modelId="{A1FE31C6-84DB-E346-819E-527D1D4BA074}" type="parTrans" cxnId="{1AFDDBED-CB08-2D4B-95C8-0CC1567BF59E}">
      <dgm:prSet/>
      <dgm:spPr/>
      <dgm:t>
        <a:bodyPr/>
        <a:lstStyle/>
        <a:p>
          <a:endParaRPr lang="en-US"/>
        </a:p>
      </dgm:t>
    </dgm:pt>
    <dgm:pt modelId="{D728E80A-255F-A545-B7A9-700DE3C70DEB}" type="sibTrans" cxnId="{1AFDDBED-CB08-2D4B-95C8-0CC1567BF59E}">
      <dgm:prSet/>
      <dgm:spPr/>
      <dgm:t>
        <a:bodyPr/>
        <a:lstStyle/>
        <a:p>
          <a:endParaRPr lang="en-US"/>
        </a:p>
      </dgm:t>
    </dgm:pt>
    <dgm:pt modelId="{A60E914E-0A36-7246-BC98-914F2720FE22}">
      <dgm:prSet/>
      <dgm:spPr/>
      <dgm:t>
        <a:bodyPr/>
        <a:lstStyle/>
        <a:p>
          <a:r>
            <a:rPr lang="en-US" dirty="0"/>
            <a:t>Indexing</a:t>
          </a:r>
        </a:p>
      </dgm:t>
    </dgm:pt>
    <dgm:pt modelId="{DB515CE3-F34C-184C-A1A9-1ECF1C82DA5E}" type="parTrans" cxnId="{B5FC292F-2A2C-A24E-8082-72FDD963D119}">
      <dgm:prSet/>
      <dgm:spPr/>
      <dgm:t>
        <a:bodyPr/>
        <a:lstStyle/>
        <a:p>
          <a:endParaRPr lang="en-US"/>
        </a:p>
      </dgm:t>
    </dgm:pt>
    <dgm:pt modelId="{7F7B5418-06A7-7347-91D9-AE636A9F56CF}" type="sibTrans" cxnId="{B5FC292F-2A2C-A24E-8082-72FDD963D119}">
      <dgm:prSet/>
      <dgm:spPr/>
      <dgm:t>
        <a:bodyPr/>
        <a:lstStyle/>
        <a:p>
          <a:endParaRPr lang="en-US"/>
        </a:p>
      </dgm:t>
    </dgm:pt>
    <dgm:pt modelId="{DE733EEE-BCBA-814D-B62D-A9E4307B57EB}">
      <dgm:prSet/>
      <dgm:spPr/>
      <dgm:t>
        <a:bodyPr/>
        <a:lstStyle/>
        <a:p>
          <a:r>
            <a:rPr lang="en-US" dirty="0"/>
            <a:t>Database Type Agnostics</a:t>
          </a:r>
        </a:p>
      </dgm:t>
    </dgm:pt>
    <dgm:pt modelId="{A375FC46-9E84-4A47-A93F-E4FCD9696E5E}" type="parTrans" cxnId="{CAFFEDAD-2877-154F-A78C-D0B7FE681262}">
      <dgm:prSet/>
      <dgm:spPr/>
      <dgm:t>
        <a:bodyPr/>
        <a:lstStyle/>
        <a:p>
          <a:endParaRPr lang="en-US"/>
        </a:p>
      </dgm:t>
    </dgm:pt>
    <dgm:pt modelId="{F5F8CA7E-2DE6-E142-857A-B1BC0ECA010B}" type="sibTrans" cxnId="{CAFFEDAD-2877-154F-A78C-D0B7FE681262}">
      <dgm:prSet/>
      <dgm:spPr/>
      <dgm:t>
        <a:bodyPr/>
        <a:lstStyle/>
        <a:p>
          <a:endParaRPr lang="en-US"/>
        </a:p>
      </dgm:t>
    </dgm:pt>
    <dgm:pt modelId="{3393EAD8-9CEC-0841-B3EA-AAB8032E129C}" type="pres">
      <dgm:prSet presAssocID="{5C87ACD8-929B-3144-BA33-2EC48D867975}" presName="Name0" presStyleCnt="0">
        <dgm:presLayoutVars>
          <dgm:dir/>
          <dgm:animLvl val="lvl"/>
          <dgm:resizeHandles val="exact"/>
        </dgm:presLayoutVars>
      </dgm:prSet>
      <dgm:spPr/>
    </dgm:pt>
    <dgm:pt modelId="{E2777999-7306-824E-AC33-5ED2AF19A483}" type="pres">
      <dgm:prSet presAssocID="{FC26D605-1DF6-9148-9097-175770A0895A}" presName="linNode" presStyleCnt="0"/>
      <dgm:spPr/>
    </dgm:pt>
    <dgm:pt modelId="{621F91EB-8594-D840-8CEA-79800DEDB674}" type="pres">
      <dgm:prSet presAssocID="{FC26D605-1DF6-9148-9097-175770A0895A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AA31E37-6BDA-AC4B-BEC1-7225809687BA}" type="pres">
      <dgm:prSet presAssocID="{FC26D605-1DF6-9148-9097-175770A0895A}" presName="descendantText" presStyleLbl="alignAccFollowNode1" presStyleIdx="0" presStyleCnt="3">
        <dgm:presLayoutVars>
          <dgm:bulletEnabled val="1"/>
        </dgm:presLayoutVars>
      </dgm:prSet>
      <dgm:spPr/>
    </dgm:pt>
    <dgm:pt modelId="{ABAD03C9-EE3C-7D45-B350-30EAE6691890}" type="pres">
      <dgm:prSet presAssocID="{8DE84400-6A30-6944-9DC6-74AAE9113D4E}" presName="sp" presStyleCnt="0"/>
      <dgm:spPr/>
    </dgm:pt>
    <dgm:pt modelId="{D3F42DAB-3C61-B34F-B71F-A3F64F3CE8E1}" type="pres">
      <dgm:prSet presAssocID="{58385D57-0270-8A48-89DC-919528EA78E9}" presName="linNode" presStyleCnt="0"/>
      <dgm:spPr/>
    </dgm:pt>
    <dgm:pt modelId="{6EAC22CC-9AA6-9A45-B21C-2DD7F6462215}" type="pres">
      <dgm:prSet presAssocID="{58385D57-0270-8A48-89DC-919528EA78E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83BBFC0-5D9D-5F41-8D3B-D0D9F44140F8}" type="pres">
      <dgm:prSet presAssocID="{58385D57-0270-8A48-89DC-919528EA78E9}" presName="descendantText" presStyleLbl="alignAccFollowNode1" presStyleIdx="1" presStyleCnt="3">
        <dgm:presLayoutVars>
          <dgm:bulletEnabled val="1"/>
        </dgm:presLayoutVars>
      </dgm:prSet>
      <dgm:spPr/>
    </dgm:pt>
    <dgm:pt modelId="{286D3562-E6AE-0747-A5FC-54645BFA2EDC}" type="pres">
      <dgm:prSet presAssocID="{0B37CECD-26D7-104A-B3A9-C885F48BF670}" presName="sp" presStyleCnt="0"/>
      <dgm:spPr/>
    </dgm:pt>
    <dgm:pt modelId="{B3A15C33-5A3A-B745-9F73-128F1F60275C}" type="pres">
      <dgm:prSet presAssocID="{2A632749-7D69-6143-99FC-B8EC690839CC}" presName="linNode" presStyleCnt="0"/>
      <dgm:spPr/>
    </dgm:pt>
    <dgm:pt modelId="{9533B5C8-A25D-2C44-83FE-A86CE621B44C}" type="pres">
      <dgm:prSet presAssocID="{2A632749-7D69-6143-99FC-B8EC690839C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87729B7-1979-B943-83D5-1D1F38EB2760}" type="pres">
      <dgm:prSet presAssocID="{2A632749-7D69-6143-99FC-B8EC690839C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523871D-8386-494D-A208-3D945ED4BE6D}" srcId="{58385D57-0270-8A48-89DC-919528EA78E9}" destId="{098F9C08-1886-0242-80BC-495821951937}" srcOrd="0" destOrd="0" parTransId="{CAA4AB7F-B478-5041-AC36-3AAE117E51E5}" sibTransId="{74EA5455-6F55-8F4A-B6FA-A0C044017F10}"/>
    <dgm:cxn modelId="{A71A0721-60E2-C447-B41D-EB70013440AE}" type="presOf" srcId="{098F9C08-1886-0242-80BC-495821951937}" destId="{583BBFC0-5D9D-5F41-8D3B-D0D9F44140F8}" srcOrd="0" destOrd="0" presId="urn:microsoft.com/office/officeart/2005/8/layout/vList5"/>
    <dgm:cxn modelId="{B5FC292F-2A2C-A24E-8082-72FDD963D119}" srcId="{2A632749-7D69-6143-99FC-B8EC690839CC}" destId="{A60E914E-0A36-7246-BC98-914F2720FE22}" srcOrd="2" destOrd="0" parTransId="{DB515CE3-F34C-184C-A1A9-1ECF1C82DA5E}" sibTransId="{7F7B5418-06A7-7347-91D9-AE636A9F56CF}"/>
    <dgm:cxn modelId="{788FBB34-0E7F-024F-810E-8887E790F5C5}" type="presOf" srcId="{342FB40C-B593-A947-9789-766B14BC3E01}" destId="{E87729B7-1979-B943-83D5-1D1F38EB2760}" srcOrd="0" destOrd="1" presId="urn:microsoft.com/office/officeart/2005/8/layout/vList5"/>
    <dgm:cxn modelId="{6EA6633B-DD5C-1249-914F-648ED4651A39}" type="presOf" srcId="{5C87ACD8-929B-3144-BA33-2EC48D867975}" destId="{3393EAD8-9CEC-0841-B3EA-AAB8032E129C}" srcOrd="0" destOrd="0" presId="urn:microsoft.com/office/officeart/2005/8/layout/vList5"/>
    <dgm:cxn modelId="{BBE13F3E-3688-5242-8406-E4BCA3DB3D19}" type="presOf" srcId="{FC26D605-1DF6-9148-9097-175770A0895A}" destId="{621F91EB-8594-D840-8CEA-79800DEDB674}" srcOrd="0" destOrd="0" presId="urn:microsoft.com/office/officeart/2005/8/layout/vList5"/>
    <dgm:cxn modelId="{7920FE4F-36CC-B446-A4F0-2FC901C0D992}" type="presOf" srcId="{A60E914E-0A36-7246-BC98-914F2720FE22}" destId="{E87729B7-1979-B943-83D5-1D1F38EB2760}" srcOrd="0" destOrd="2" presId="urn:microsoft.com/office/officeart/2005/8/layout/vList5"/>
    <dgm:cxn modelId="{A5D8456F-5A27-1C43-8DEE-AD43B280D380}" srcId="{FC26D605-1DF6-9148-9097-175770A0895A}" destId="{7910A2C1-0DFD-214C-9D4B-06B0D2630DCB}" srcOrd="0" destOrd="0" parTransId="{190F724D-E894-C44E-A077-728AAF775E6F}" sibTransId="{EB05F4D4-7754-3145-9DB9-323426A2F7C8}"/>
    <dgm:cxn modelId="{FBC16473-282E-C345-A46C-29CFC99980A7}" type="presOf" srcId="{DE733EEE-BCBA-814D-B62D-A9E4307B57EB}" destId="{5AA31E37-6BDA-AC4B-BEC1-7225809687BA}" srcOrd="0" destOrd="1" presId="urn:microsoft.com/office/officeart/2005/8/layout/vList5"/>
    <dgm:cxn modelId="{86933076-3D43-5D4D-A82D-382990FBA0FA}" type="presOf" srcId="{A5121BDD-6F36-5541-9380-155FCB1FAFCD}" destId="{583BBFC0-5D9D-5F41-8D3B-D0D9F44140F8}" srcOrd="0" destOrd="1" presId="urn:microsoft.com/office/officeart/2005/8/layout/vList5"/>
    <dgm:cxn modelId="{B823487A-9840-FA49-95CC-673970F8D61B}" srcId="{5C87ACD8-929B-3144-BA33-2EC48D867975}" destId="{2A632749-7D69-6143-99FC-B8EC690839CC}" srcOrd="2" destOrd="0" parTransId="{1937F333-0D83-214E-9207-7EE5427811D5}" sibTransId="{D094558D-EBC7-D74E-8655-B65B236BD765}"/>
    <dgm:cxn modelId="{695D6A7C-3333-AE42-8F9A-0946FD7F095E}" srcId="{5C87ACD8-929B-3144-BA33-2EC48D867975}" destId="{FC26D605-1DF6-9148-9097-175770A0895A}" srcOrd="0" destOrd="0" parTransId="{02031DDB-D4C4-FB40-86EC-3A2F44069DF4}" sibTransId="{8DE84400-6A30-6944-9DC6-74AAE9113D4E}"/>
    <dgm:cxn modelId="{16F3F97D-FB72-9D4B-9D0E-93E46AA0EC51}" type="presOf" srcId="{7F1BC61F-86F7-3646-8B8C-03BACFB02881}" destId="{E87729B7-1979-B943-83D5-1D1F38EB2760}" srcOrd="0" destOrd="0" presId="urn:microsoft.com/office/officeart/2005/8/layout/vList5"/>
    <dgm:cxn modelId="{04456383-4F57-0E4D-B123-6BBAC2B6085D}" type="presOf" srcId="{7910A2C1-0DFD-214C-9D4B-06B0D2630DCB}" destId="{5AA31E37-6BDA-AC4B-BEC1-7225809687BA}" srcOrd="0" destOrd="0" presId="urn:microsoft.com/office/officeart/2005/8/layout/vList5"/>
    <dgm:cxn modelId="{2FBAE090-E129-3941-9C78-4AA932E301BC}" srcId="{2A632749-7D69-6143-99FC-B8EC690839CC}" destId="{7F1BC61F-86F7-3646-8B8C-03BACFB02881}" srcOrd="0" destOrd="0" parTransId="{BA09FDEA-1BD4-7A4C-B86F-91B2DE5D1777}" sibTransId="{A9D611B6-B759-3040-AAF8-C14281BB6CAB}"/>
    <dgm:cxn modelId="{A2CA9293-4E2A-6040-B5C5-78EC9614E7D3}" srcId="{5C87ACD8-929B-3144-BA33-2EC48D867975}" destId="{58385D57-0270-8A48-89DC-919528EA78E9}" srcOrd="1" destOrd="0" parTransId="{D591DA67-CE1D-E34F-9886-CF2A6417AFD3}" sibTransId="{0B37CECD-26D7-104A-B3A9-C885F48BF670}"/>
    <dgm:cxn modelId="{CAFFEDAD-2877-154F-A78C-D0B7FE681262}" srcId="{FC26D605-1DF6-9148-9097-175770A0895A}" destId="{DE733EEE-BCBA-814D-B62D-A9E4307B57EB}" srcOrd="1" destOrd="0" parTransId="{A375FC46-9E84-4A47-A93F-E4FCD9696E5E}" sibTransId="{F5F8CA7E-2DE6-E142-857A-B1BC0ECA010B}"/>
    <dgm:cxn modelId="{26BD8DAE-7860-AC44-99B8-CAB57AFC4C6D}" type="presOf" srcId="{2A632749-7D69-6143-99FC-B8EC690839CC}" destId="{9533B5C8-A25D-2C44-83FE-A86CE621B44C}" srcOrd="0" destOrd="0" presId="urn:microsoft.com/office/officeart/2005/8/layout/vList5"/>
    <dgm:cxn modelId="{C709E2B5-2A81-3B4D-B12E-A56C6A3CA152}" type="presOf" srcId="{58385D57-0270-8A48-89DC-919528EA78E9}" destId="{6EAC22CC-9AA6-9A45-B21C-2DD7F6462215}" srcOrd="0" destOrd="0" presId="urn:microsoft.com/office/officeart/2005/8/layout/vList5"/>
    <dgm:cxn modelId="{B44034C2-E55B-C34F-852D-55F6A037A4DF}" srcId="{58385D57-0270-8A48-89DC-919528EA78E9}" destId="{A5121BDD-6F36-5541-9380-155FCB1FAFCD}" srcOrd="1" destOrd="0" parTransId="{367D6CE6-9787-A14E-AFA7-6287C7CECC8D}" sibTransId="{F27D3526-5213-6A4B-A02F-4D193EC7AF32}"/>
    <dgm:cxn modelId="{1AFDDBED-CB08-2D4B-95C8-0CC1567BF59E}" srcId="{2A632749-7D69-6143-99FC-B8EC690839CC}" destId="{342FB40C-B593-A947-9789-766B14BC3E01}" srcOrd="1" destOrd="0" parTransId="{A1FE31C6-84DB-E346-819E-527D1D4BA074}" sibTransId="{D728E80A-255F-A545-B7A9-700DE3C70DEB}"/>
    <dgm:cxn modelId="{53BD7019-A4A6-CB41-B524-BBD8E30D3CC3}" type="presParOf" srcId="{3393EAD8-9CEC-0841-B3EA-AAB8032E129C}" destId="{E2777999-7306-824E-AC33-5ED2AF19A483}" srcOrd="0" destOrd="0" presId="urn:microsoft.com/office/officeart/2005/8/layout/vList5"/>
    <dgm:cxn modelId="{363FD991-F228-0A4A-8DEB-18E30EDF4145}" type="presParOf" srcId="{E2777999-7306-824E-AC33-5ED2AF19A483}" destId="{621F91EB-8594-D840-8CEA-79800DEDB674}" srcOrd="0" destOrd="0" presId="urn:microsoft.com/office/officeart/2005/8/layout/vList5"/>
    <dgm:cxn modelId="{1CC5ED13-990A-704E-B091-E2F188DF89F1}" type="presParOf" srcId="{E2777999-7306-824E-AC33-5ED2AF19A483}" destId="{5AA31E37-6BDA-AC4B-BEC1-7225809687BA}" srcOrd="1" destOrd="0" presId="urn:microsoft.com/office/officeart/2005/8/layout/vList5"/>
    <dgm:cxn modelId="{D7995531-7C92-4F45-AF1E-49499D575440}" type="presParOf" srcId="{3393EAD8-9CEC-0841-B3EA-AAB8032E129C}" destId="{ABAD03C9-EE3C-7D45-B350-30EAE6691890}" srcOrd="1" destOrd="0" presId="urn:microsoft.com/office/officeart/2005/8/layout/vList5"/>
    <dgm:cxn modelId="{E63FB64D-0130-7D4A-8A72-8DFCA32D051B}" type="presParOf" srcId="{3393EAD8-9CEC-0841-B3EA-AAB8032E129C}" destId="{D3F42DAB-3C61-B34F-B71F-A3F64F3CE8E1}" srcOrd="2" destOrd="0" presId="urn:microsoft.com/office/officeart/2005/8/layout/vList5"/>
    <dgm:cxn modelId="{91DF33F2-CBCF-6D45-BDB6-D8D8FE6F5EF7}" type="presParOf" srcId="{D3F42DAB-3C61-B34F-B71F-A3F64F3CE8E1}" destId="{6EAC22CC-9AA6-9A45-B21C-2DD7F6462215}" srcOrd="0" destOrd="0" presId="urn:microsoft.com/office/officeart/2005/8/layout/vList5"/>
    <dgm:cxn modelId="{9297063B-A842-6A4F-BED1-8B5BAD238C16}" type="presParOf" srcId="{D3F42DAB-3C61-B34F-B71F-A3F64F3CE8E1}" destId="{583BBFC0-5D9D-5F41-8D3B-D0D9F44140F8}" srcOrd="1" destOrd="0" presId="urn:microsoft.com/office/officeart/2005/8/layout/vList5"/>
    <dgm:cxn modelId="{D6634ACC-FF70-AE4D-BBB2-FD1BF962846F}" type="presParOf" srcId="{3393EAD8-9CEC-0841-B3EA-AAB8032E129C}" destId="{286D3562-E6AE-0747-A5FC-54645BFA2EDC}" srcOrd="3" destOrd="0" presId="urn:microsoft.com/office/officeart/2005/8/layout/vList5"/>
    <dgm:cxn modelId="{646C1874-D382-4740-87C5-EA9ED44F300D}" type="presParOf" srcId="{3393EAD8-9CEC-0841-B3EA-AAB8032E129C}" destId="{B3A15C33-5A3A-B745-9F73-128F1F60275C}" srcOrd="4" destOrd="0" presId="urn:microsoft.com/office/officeart/2005/8/layout/vList5"/>
    <dgm:cxn modelId="{145B3FE1-562E-E448-AB79-A921B27C2CAD}" type="presParOf" srcId="{B3A15C33-5A3A-B745-9F73-128F1F60275C}" destId="{9533B5C8-A25D-2C44-83FE-A86CE621B44C}" srcOrd="0" destOrd="0" presId="urn:microsoft.com/office/officeart/2005/8/layout/vList5"/>
    <dgm:cxn modelId="{7F55505A-DFF1-0945-BF0F-B0345B0E5003}" type="presParOf" srcId="{B3A15C33-5A3A-B745-9F73-128F1F60275C}" destId="{E87729B7-1979-B943-83D5-1D1F38EB276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5F74D-9A7C-C04E-9D25-4D9AE6D3608D}">
      <dsp:nvSpPr>
        <dsp:cNvPr id="0" name=""/>
        <dsp:cNvSpPr/>
      </dsp:nvSpPr>
      <dsp:spPr>
        <a:xfrm>
          <a:off x="0" y="0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F3241-EC0E-9048-9F6B-C8128BD93787}">
      <dsp:nvSpPr>
        <dsp:cNvPr id="0" name=""/>
        <dsp:cNvSpPr/>
      </dsp:nvSpPr>
      <dsp:spPr>
        <a:xfrm>
          <a:off x="0" y="0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Hierarchical Database</a:t>
          </a:r>
        </a:p>
      </dsp:txBody>
      <dsp:txXfrm>
        <a:off x="0" y="0"/>
        <a:ext cx="5175384" cy="692017"/>
      </dsp:txXfrm>
    </dsp:sp>
    <dsp:sp modelId="{33A94E6C-5F0C-0D42-A899-46BDDBD59055}">
      <dsp:nvSpPr>
        <dsp:cNvPr id="0" name=""/>
        <dsp:cNvSpPr/>
      </dsp:nvSpPr>
      <dsp:spPr>
        <a:xfrm>
          <a:off x="0" y="692017"/>
          <a:ext cx="5175384" cy="0"/>
        </a:xfrm>
        <a:prstGeom prst="line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68B45-C03A-C740-944E-6EA14AF9DEF0}">
      <dsp:nvSpPr>
        <dsp:cNvPr id="0" name=""/>
        <dsp:cNvSpPr/>
      </dsp:nvSpPr>
      <dsp:spPr>
        <a:xfrm>
          <a:off x="0" y="692017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NoSQL Database</a:t>
          </a:r>
        </a:p>
      </dsp:txBody>
      <dsp:txXfrm>
        <a:off x="0" y="692017"/>
        <a:ext cx="5175384" cy="692017"/>
      </dsp:txXfrm>
    </dsp:sp>
    <dsp:sp modelId="{6137D87D-7CAA-FA4C-AF15-3FBDBC67D158}">
      <dsp:nvSpPr>
        <dsp:cNvPr id="0" name=""/>
        <dsp:cNvSpPr/>
      </dsp:nvSpPr>
      <dsp:spPr>
        <a:xfrm>
          <a:off x="0" y="1384035"/>
          <a:ext cx="5175384" cy="0"/>
        </a:xfrm>
        <a:prstGeom prst="lin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835F9-0BA4-594C-A98B-FB2D008DC875}">
      <dsp:nvSpPr>
        <dsp:cNvPr id="0" name=""/>
        <dsp:cNvSpPr/>
      </dsp:nvSpPr>
      <dsp:spPr>
        <a:xfrm>
          <a:off x="0" y="1384035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Cloud Database</a:t>
          </a:r>
        </a:p>
      </dsp:txBody>
      <dsp:txXfrm>
        <a:off x="0" y="1384035"/>
        <a:ext cx="5175384" cy="692017"/>
      </dsp:txXfrm>
    </dsp:sp>
    <dsp:sp modelId="{CA9852FC-77AD-BF4C-A63B-74F28F113FAD}">
      <dsp:nvSpPr>
        <dsp:cNvPr id="0" name=""/>
        <dsp:cNvSpPr/>
      </dsp:nvSpPr>
      <dsp:spPr>
        <a:xfrm>
          <a:off x="0" y="2076052"/>
          <a:ext cx="5175384" cy="0"/>
        </a:xfrm>
        <a:prstGeom prst="line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B8466-2E37-9D41-8520-4351893B8731}">
      <dsp:nvSpPr>
        <dsp:cNvPr id="0" name=""/>
        <dsp:cNvSpPr/>
      </dsp:nvSpPr>
      <dsp:spPr>
        <a:xfrm>
          <a:off x="0" y="2076052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Relational Database</a:t>
          </a:r>
        </a:p>
      </dsp:txBody>
      <dsp:txXfrm>
        <a:off x="0" y="2076052"/>
        <a:ext cx="5175384" cy="692017"/>
      </dsp:txXfrm>
    </dsp:sp>
    <dsp:sp modelId="{9864A1BA-DDDF-2F4E-A820-9D60472A9ACE}">
      <dsp:nvSpPr>
        <dsp:cNvPr id="0" name=""/>
        <dsp:cNvSpPr/>
      </dsp:nvSpPr>
      <dsp:spPr>
        <a:xfrm>
          <a:off x="0" y="2768070"/>
          <a:ext cx="5175384" cy="0"/>
        </a:xfrm>
        <a:prstGeom prst="lin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6617D-2CA3-484E-8841-658159D7C29A}">
      <dsp:nvSpPr>
        <dsp:cNvPr id="0" name=""/>
        <dsp:cNvSpPr/>
      </dsp:nvSpPr>
      <dsp:spPr>
        <a:xfrm>
          <a:off x="0" y="2768070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File-Based Database</a:t>
          </a:r>
        </a:p>
      </dsp:txBody>
      <dsp:txXfrm>
        <a:off x="0" y="2768070"/>
        <a:ext cx="5175384" cy="692017"/>
      </dsp:txXfrm>
    </dsp:sp>
    <dsp:sp modelId="{0B32B293-D5F5-A94E-A949-4E4198CF13D2}">
      <dsp:nvSpPr>
        <dsp:cNvPr id="0" name=""/>
        <dsp:cNvSpPr/>
      </dsp:nvSpPr>
      <dsp:spPr>
        <a:xfrm>
          <a:off x="0" y="3460088"/>
          <a:ext cx="5175384" cy="0"/>
        </a:xfrm>
        <a:prstGeom prst="line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38859-BEB3-9941-BF8D-BBE3FD037AE4}">
      <dsp:nvSpPr>
        <dsp:cNvPr id="0" name=""/>
        <dsp:cNvSpPr/>
      </dsp:nvSpPr>
      <dsp:spPr>
        <a:xfrm>
          <a:off x="0" y="3460088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Document Database</a:t>
          </a:r>
        </a:p>
      </dsp:txBody>
      <dsp:txXfrm>
        <a:off x="0" y="3460088"/>
        <a:ext cx="5175384" cy="692017"/>
      </dsp:txXfrm>
    </dsp:sp>
    <dsp:sp modelId="{43C521FC-39E2-6947-91F8-0EA964887739}">
      <dsp:nvSpPr>
        <dsp:cNvPr id="0" name=""/>
        <dsp:cNvSpPr/>
      </dsp:nvSpPr>
      <dsp:spPr>
        <a:xfrm>
          <a:off x="0" y="4152105"/>
          <a:ext cx="5175384" cy="0"/>
        </a:xfrm>
        <a:prstGeom prst="lin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6B4081-A650-DC4F-8909-547823D06A51}">
      <dsp:nvSpPr>
        <dsp:cNvPr id="0" name=""/>
        <dsp:cNvSpPr/>
      </dsp:nvSpPr>
      <dsp:spPr>
        <a:xfrm>
          <a:off x="0" y="4152105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Key-Value Database</a:t>
          </a:r>
        </a:p>
      </dsp:txBody>
      <dsp:txXfrm>
        <a:off x="0" y="4152105"/>
        <a:ext cx="5175384" cy="692017"/>
      </dsp:txXfrm>
    </dsp:sp>
    <dsp:sp modelId="{187E9E67-87F5-7245-8B2F-1943017FECB2}">
      <dsp:nvSpPr>
        <dsp:cNvPr id="0" name=""/>
        <dsp:cNvSpPr/>
      </dsp:nvSpPr>
      <dsp:spPr>
        <a:xfrm>
          <a:off x="0" y="4844123"/>
          <a:ext cx="517538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1020E-6901-6E42-94ED-4D560869BB2D}">
      <dsp:nvSpPr>
        <dsp:cNvPr id="0" name=""/>
        <dsp:cNvSpPr/>
      </dsp:nvSpPr>
      <dsp:spPr>
        <a:xfrm>
          <a:off x="0" y="4844123"/>
          <a:ext cx="5175384" cy="692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Distributed Database</a:t>
          </a:r>
        </a:p>
      </dsp:txBody>
      <dsp:txXfrm>
        <a:off x="0" y="4844123"/>
        <a:ext cx="5175384" cy="692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56DA4-9C03-4836-AFB6-95A6EC9A71B8}">
      <dsp:nvSpPr>
        <dsp:cNvPr id="0" name=""/>
        <dsp:cNvSpPr/>
      </dsp:nvSpPr>
      <dsp:spPr>
        <a:xfrm>
          <a:off x="401677" y="54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26A7-F012-4A39-9C0C-0F38A71925EE}">
      <dsp:nvSpPr>
        <dsp:cNvPr id="0" name=""/>
        <dsp:cNvSpPr/>
      </dsp:nvSpPr>
      <dsp:spPr>
        <a:xfrm>
          <a:off x="582662" y="181038"/>
          <a:ext cx="487265" cy="4872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86ED8-42D3-4FA5-866B-67C548EB0AF3}">
      <dsp:nvSpPr>
        <dsp:cNvPr id="0" name=""/>
        <dsp:cNvSpPr/>
      </dsp:nvSpPr>
      <dsp:spPr>
        <a:xfrm>
          <a:off x="130201" y="1113804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Initial Acquisition Costs</a:t>
          </a:r>
        </a:p>
      </dsp:txBody>
      <dsp:txXfrm>
        <a:off x="130201" y="1113804"/>
        <a:ext cx="1392187" cy="556875"/>
      </dsp:txXfrm>
    </dsp:sp>
    <dsp:sp modelId="{9822D6D8-0DC5-4754-AC72-58E46EB02F38}">
      <dsp:nvSpPr>
        <dsp:cNvPr id="0" name=""/>
        <dsp:cNvSpPr/>
      </dsp:nvSpPr>
      <dsp:spPr>
        <a:xfrm>
          <a:off x="2037498" y="54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D0D68-8C28-4CDB-8EFE-351971EE2621}">
      <dsp:nvSpPr>
        <dsp:cNvPr id="0" name=""/>
        <dsp:cNvSpPr/>
      </dsp:nvSpPr>
      <dsp:spPr>
        <a:xfrm>
          <a:off x="2218482" y="181038"/>
          <a:ext cx="487265" cy="4872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67DB7-1E07-4307-931D-CE9E26C67004}">
      <dsp:nvSpPr>
        <dsp:cNvPr id="0" name=""/>
        <dsp:cNvSpPr/>
      </dsp:nvSpPr>
      <dsp:spPr>
        <a:xfrm>
          <a:off x="1766021" y="1113804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Training Requirements</a:t>
          </a:r>
        </a:p>
      </dsp:txBody>
      <dsp:txXfrm>
        <a:off x="1766021" y="1113804"/>
        <a:ext cx="1392187" cy="556875"/>
      </dsp:txXfrm>
    </dsp:sp>
    <dsp:sp modelId="{91C95FB1-AD33-4F20-8285-05BB226169CD}">
      <dsp:nvSpPr>
        <dsp:cNvPr id="0" name=""/>
        <dsp:cNvSpPr/>
      </dsp:nvSpPr>
      <dsp:spPr>
        <a:xfrm>
          <a:off x="3673318" y="54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F05545-215B-4249-9BA7-E10D00F13920}">
      <dsp:nvSpPr>
        <dsp:cNvPr id="0" name=""/>
        <dsp:cNvSpPr/>
      </dsp:nvSpPr>
      <dsp:spPr>
        <a:xfrm>
          <a:off x="3854302" y="181038"/>
          <a:ext cx="487265" cy="4872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13A29-BB55-4E82-9C47-E63FC03086F1}">
      <dsp:nvSpPr>
        <dsp:cNvPr id="0" name=""/>
        <dsp:cNvSpPr/>
      </dsp:nvSpPr>
      <dsp:spPr>
        <a:xfrm>
          <a:off x="3401841" y="1113804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Backup and Recovery</a:t>
          </a:r>
        </a:p>
      </dsp:txBody>
      <dsp:txXfrm>
        <a:off x="3401841" y="1113804"/>
        <a:ext cx="1392187" cy="556875"/>
      </dsp:txXfrm>
    </dsp:sp>
    <dsp:sp modelId="{E8C3CCBB-7F86-4F89-947A-8917C5863877}">
      <dsp:nvSpPr>
        <dsp:cNvPr id="0" name=""/>
        <dsp:cNvSpPr/>
      </dsp:nvSpPr>
      <dsp:spPr>
        <a:xfrm>
          <a:off x="5309138" y="54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99FC05-AB7F-4FE6-A5EC-1189A9E96F6A}">
      <dsp:nvSpPr>
        <dsp:cNvPr id="0" name=""/>
        <dsp:cNvSpPr/>
      </dsp:nvSpPr>
      <dsp:spPr>
        <a:xfrm>
          <a:off x="5490122" y="181038"/>
          <a:ext cx="487265" cy="4872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76932-0A4A-406F-83CE-825599C6827B}">
      <dsp:nvSpPr>
        <dsp:cNvPr id="0" name=""/>
        <dsp:cNvSpPr/>
      </dsp:nvSpPr>
      <dsp:spPr>
        <a:xfrm>
          <a:off x="5037662" y="1113804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System Failures</a:t>
          </a:r>
        </a:p>
      </dsp:txBody>
      <dsp:txXfrm>
        <a:off x="5037662" y="1113804"/>
        <a:ext cx="1392187" cy="556875"/>
      </dsp:txXfrm>
    </dsp:sp>
    <dsp:sp modelId="{DE867BAD-1D97-442A-B83F-EBC733D752B9}">
      <dsp:nvSpPr>
        <dsp:cNvPr id="0" name=""/>
        <dsp:cNvSpPr/>
      </dsp:nvSpPr>
      <dsp:spPr>
        <a:xfrm>
          <a:off x="6944958" y="54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ED17BF-007D-430B-8425-750A3CCB9BA3}">
      <dsp:nvSpPr>
        <dsp:cNvPr id="0" name=""/>
        <dsp:cNvSpPr/>
      </dsp:nvSpPr>
      <dsp:spPr>
        <a:xfrm>
          <a:off x="7125943" y="181038"/>
          <a:ext cx="487265" cy="4872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BE790-FB76-4BCC-A97D-7B5F486CBFBA}">
      <dsp:nvSpPr>
        <dsp:cNvPr id="0" name=""/>
        <dsp:cNvSpPr/>
      </dsp:nvSpPr>
      <dsp:spPr>
        <a:xfrm>
          <a:off x="6673482" y="1113804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Data Security and Privacy</a:t>
          </a:r>
        </a:p>
      </dsp:txBody>
      <dsp:txXfrm>
        <a:off x="6673482" y="1113804"/>
        <a:ext cx="1392187" cy="556875"/>
      </dsp:txXfrm>
    </dsp:sp>
    <dsp:sp modelId="{FB80EA05-7756-467A-89C0-94292CCCC37B}">
      <dsp:nvSpPr>
        <dsp:cNvPr id="0" name=""/>
        <dsp:cNvSpPr/>
      </dsp:nvSpPr>
      <dsp:spPr>
        <a:xfrm>
          <a:off x="2037498" y="2018725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AE2FB-28A9-48DD-82BE-752DBB8FB03C}">
      <dsp:nvSpPr>
        <dsp:cNvPr id="0" name=""/>
        <dsp:cNvSpPr/>
      </dsp:nvSpPr>
      <dsp:spPr>
        <a:xfrm>
          <a:off x="2218482" y="2199710"/>
          <a:ext cx="487265" cy="48726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14D674-C5CE-463E-A63C-3EDAADEEFA08}">
      <dsp:nvSpPr>
        <dsp:cNvPr id="0" name=""/>
        <dsp:cNvSpPr/>
      </dsp:nvSpPr>
      <dsp:spPr>
        <a:xfrm>
          <a:off x="1766021" y="3132475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Migration Challenges</a:t>
          </a:r>
        </a:p>
      </dsp:txBody>
      <dsp:txXfrm>
        <a:off x="1766021" y="3132475"/>
        <a:ext cx="1392187" cy="556875"/>
      </dsp:txXfrm>
    </dsp:sp>
    <dsp:sp modelId="{B5B05039-28EF-43E1-A21D-910624334383}">
      <dsp:nvSpPr>
        <dsp:cNvPr id="0" name=""/>
        <dsp:cNvSpPr/>
      </dsp:nvSpPr>
      <dsp:spPr>
        <a:xfrm>
          <a:off x="3673318" y="2018725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5E5B6-A26C-4B62-91BF-2460C63AF2CB}">
      <dsp:nvSpPr>
        <dsp:cNvPr id="0" name=""/>
        <dsp:cNvSpPr/>
      </dsp:nvSpPr>
      <dsp:spPr>
        <a:xfrm>
          <a:off x="3854302" y="2199710"/>
          <a:ext cx="487265" cy="48726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38759-CA82-4321-BA15-A2E4B59D2272}">
      <dsp:nvSpPr>
        <dsp:cNvPr id="0" name=""/>
        <dsp:cNvSpPr/>
      </dsp:nvSpPr>
      <dsp:spPr>
        <a:xfrm>
          <a:off x="3401841" y="3132475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Maintenance Costs</a:t>
          </a:r>
        </a:p>
      </dsp:txBody>
      <dsp:txXfrm>
        <a:off x="3401841" y="3132475"/>
        <a:ext cx="1392187" cy="556875"/>
      </dsp:txXfrm>
    </dsp:sp>
    <dsp:sp modelId="{E39E56E6-275D-42FF-93C3-A5973D1C58D9}">
      <dsp:nvSpPr>
        <dsp:cNvPr id="0" name=""/>
        <dsp:cNvSpPr/>
      </dsp:nvSpPr>
      <dsp:spPr>
        <a:xfrm>
          <a:off x="5309138" y="2018725"/>
          <a:ext cx="849234" cy="849234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D9A09-3FEC-47C7-ACC1-48851891D819}">
      <dsp:nvSpPr>
        <dsp:cNvPr id="0" name=""/>
        <dsp:cNvSpPr/>
      </dsp:nvSpPr>
      <dsp:spPr>
        <a:xfrm>
          <a:off x="5490123" y="2199710"/>
          <a:ext cx="487265" cy="48726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AC82DA-E46E-47BD-9203-8A57E9E32413}">
      <dsp:nvSpPr>
        <dsp:cNvPr id="0" name=""/>
        <dsp:cNvSpPr/>
      </dsp:nvSpPr>
      <dsp:spPr>
        <a:xfrm>
          <a:off x="5037662" y="3132475"/>
          <a:ext cx="1392187" cy="55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Vendor Lock-In</a:t>
          </a:r>
        </a:p>
      </dsp:txBody>
      <dsp:txXfrm>
        <a:off x="5037662" y="3132475"/>
        <a:ext cx="1392187" cy="556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31E37-6BDA-AC4B-BEC1-7225809687BA}">
      <dsp:nvSpPr>
        <dsp:cNvPr id="0" name=""/>
        <dsp:cNvSpPr/>
      </dsp:nvSpPr>
      <dsp:spPr>
        <a:xfrm rot="5400000">
          <a:off x="3815672" y="-1425860"/>
          <a:ext cx="944202" cy="403555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UML Class Diagrams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Database Type Agnostics</a:t>
          </a:r>
        </a:p>
      </dsp:txBody>
      <dsp:txXfrm rot="-5400000">
        <a:off x="2269997" y="165907"/>
        <a:ext cx="3989460" cy="852018"/>
      </dsp:txXfrm>
    </dsp:sp>
    <dsp:sp modelId="{621F91EB-8594-D840-8CEA-79800DEDB674}">
      <dsp:nvSpPr>
        <dsp:cNvPr id="0" name=""/>
        <dsp:cNvSpPr/>
      </dsp:nvSpPr>
      <dsp:spPr>
        <a:xfrm>
          <a:off x="0" y="1788"/>
          <a:ext cx="2269998" cy="118025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Conceptual</a:t>
          </a:r>
        </a:p>
      </dsp:txBody>
      <dsp:txXfrm>
        <a:off x="57615" y="59403"/>
        <a:ext cx="2154768" cy="1065023"/>
      </dsp:txXfrm>
    </dsp:sp>
    <dsp:sp modelId="{583BBFC0-5D9D-5F41-8D3B-D0D9F44140F8}">
      <dsp:nvSpPr>
        <dsp:cNvPr id="0" name=""/>
        <dsp:cNvSpPr/>
      </dsp:nvSpPr>
      <dsp:spPr>
        <a:xfrm rot="5400000">
          <a:off x="3815672" y="-186594"/>
          <a:ext cx="944202" cy="403555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Entity-Relationship Diagrams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Normalization</a:t>
          </a:r>
        </a:p>
      </dsp:txBody>
      <dsp:txXfrm rot="-5400000">
        <a:off x="2269997" y="1405173"/>
        <a:ext cx="3989460" cy="852018"/>
      </dsp:txXfrm>
    </dsp:sp>
    <dsp:sp modelId="{6EAC22CC-9AA6-9A45-B21C-2DD7F6462215}">
      <dsp:nvSpPr>
        <dsp:cNvPr id="0" name=""/>
        <dsp:cNvSpPr/>
      </dsp:nvSpPr>
      <dsp:spPr>
        <a:xfrm>
          <a:off x="0" y="1241054"/>
          <a:ext cx="2269998" cy="118025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135632"/>
                <a:satOff val="2588"/>
                <a:lumOff val="114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135632"/>
                <a:satOff val="2588"/>
                <a:lumOff val="114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135632"/>
                <a:satOff val="2588"/>
                <a:lumOff val="114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Logical</a:t>
          </a:r>
        </a:p>
      </dsp:txBody>
      <dsp:txXfrm>
        <a:off x="57615" y="1298669"/>
        <a:ext cx="2154768" cy="1065023"/>
      </dsp:txXfrm>
    </dsp:sp>
    <dsp:sp modelId="{E87729B7-1979-B943-83D5-1D1F38EB2760}">
      <dsp:nvSpPr>
        <dsp:cNvPr id="0" name=""/>
        <dsp:cNvSpPr/>
      </dsp:nvSpPr>
      <dsp:spPr>
        <a:xfrm rot="5400000">
          <a:off x="3815672" y="1052671"/>
          <a:ext cx="944202" cy="403555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Table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Constraints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Indexing</a:t>
          </a:r>
        </a:p>
      </dsp:txBody>
      <dsp:txXfrm rot="-5400000">
        <a:off x="2269997" y="2644438"/>
        <a:ext cx="3989460" cy="852018"/>
      </dsp:txXfrm>
    </dsp:sp>
    <dsp:sp modelId="{9533B5C8-A25D-2C44-83FE-A86CE621B44C}">
      <dsp:nvSpPr>
        <dsp:cNvPr id="0" name=""/>
        <dsp:cNvSpPr/>
      </dsp:nvSpPr>
      <dsp:spPr>
        <a:xfrm>
          <a:off x="0" y="2480321"/>
          <a:ext cx="2269998" cy="1180253"/>
        </a:xfrm>
        <a:prstGeom prst="roundRect">
          <a:avLst/>
        </a:prstGeom>
        <a:gradFill rotWithShape="0">
          <a:gsLst>
            <a:gs pos="0">
              <a:schemeClr val="accent1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Physical</a:t>
          </a:r>
        </a:p>
      </dsp:txBody>
      <dsp:txXfrm>
        <a:off x="57615" y="2537936"/>
        <a:ext cx="2154768" cy="1065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4545" y="8996814"/>
            <a:ext cx="3992306" cy="263466"/>
          </a:xfrm>
          <a:prstGeom prst="rect">
            <a:avLst/>
          </a:prstGeom>
          <a:noFill/>
        </p:spPr>
        <p:txBody>
          <a:bodyPr wrap="none" lIns="93279" tIns="46639" rIns="93279" bIns="46639" rtlCol="0">
            <a:spAutoFit/>
          </a:bodyPr>
          <a:lstStyle/>
          <a:p>
            <a:r>
              <a:rPr lang="en-US" sz="1100" dirty="0">
                <a:latin typeface="Bookman Old Style" pitchFamily="18" charset="0"/>
              </a:rPr>
              <a:t>Copyright © 2014 by Martin Schedlbauer, Ph.D., CBAP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544" y="142141"/>
            <a:ext cx="6395207" cy="263466"/>
          </a:xfrm>
          <a:prstGeom prst="rect">
            <a:avLst/>
          </a:prstGeom>
          <a:noFill/>
        </p:spPr>
        <p:txBody>
          <a:bodyPr wrap="none" lIns="93279" tIns="46639" rIns="93279" bIns="46639" rtlCol="0">
            <a:spAutoFit/>
          </a:bodyPr>
          <a:lstStyle/>
          <a:p>
            <a:r>
              <a:rPr lang="en-US" sz="1100" dirty="0">
                <a:latin typeface="Bookman Old Style" pitchFamily="18" charset="0"/>
              </a:rPr>
              <a:t>Model, Analyze, and Improve Business Processes		         Participant Notes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1848" y="404848"/>
            <a:ext cx="6269567" cy="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91848" y="8981519"/>
            <a:ext cx="6269567" cy="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995738" y="8842375"/>
            <a:ext cx="3055937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B8BCA-3307-4A58-B223-9D3722BDA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038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56414" cy="46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8" tIns="46764" rIns="93528" bIns="46764" numCol="1" anchor="t" anchorCtr="0" compatLnSpc="1">
            <a:prstTxWarp prst="textNoShape">
              <a:avLst/>
            </a:prstTxWarp>
          </a:bodyPr>
          <a:lstStyle>
            <a:lvl1pPr algn="l" defTabSz="934405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1"/>
            <a:ext cx="3056414" cy="46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8" tIns="46764" rIns="93528" bIns="46764" numCol="1" anchor="t" anchorCtr="0" compatLnSpc="1">
            <a:prstTxWarp prst="textNoShape">
              <a:avLst/>
            </a:prstTxWarp>
          </a:bodyPr>
          <a:lstStyle>
            <a:lvl1pPr algn="r" defTabSz="934405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698500"/>
            <a:ext cx="46513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8804" y="4421944"/>
            <a:ext cx="5175659" cy="418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8" tIns="46764" rIns="93528" bIns="467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2277"/>
            <a:ext cx="3056414" cy="46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8" tIns="46764" rIns="93528" bIns="46764" numCol="1" anchor="b" anchorCtr="0" compatLnSpc="1">
            <a:prstTxWarp prst="textNoShape">
              <a:avLst/>
            </a:prstTxWarp>
          </a:bodyPr>
          <a:lstStyle>
            <a:lvl1pPr algn="l" defTabSz="934405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2277"/>
            <a:ext cx="3056414" cy="46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28" tIns="46764" rIns="93528" bIns="46764" numCol="1" anchor="b" anchorCtr="0" compatLnSpc="1">
            <a:prstTxWarp prst="textNoShape">
              <a:avLst/>
            </a:prstTxWarp>
          </a:bodyPr>
          <a:lstStyle>
            <a:lvl1pPr algn="r" defTabSz="934405"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D74D556C-2138-4B29-8B1E-7705D3B87E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89236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4D556C-2138-4B29-8B1E-7705D3B87EB4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331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3000" y="1155493"/>
            <a:ext cx="2051537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65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4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5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ts val="2980"/>
              </a:lnSpc>
              <a:defRPr/>
            </a:lvl1pPr>
            <a:lvl2pPr>
              <a:lnSpc>
                <a:spcPts val="2700"/>
              </a:lnSpc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9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blipFill dpi="0" rotWithShape="1">
          <a:blip r:embed="rId2">
            <a:alphaModFix amt="27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78606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261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786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1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75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5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85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96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95400"/>
            <a:ext cx="83820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52800" y="6356351"/>
            <a:ext cx="26670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981" y="6356517"/>
            <a:ext cx="30861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04249" y="6356352"/>
            <a:ext cx="951913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C30AA-A4BA-496F-ABF6-0CF1DB92136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6200" y="6356351"/>
            <a:ext cx="8898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BB2030A0-A819-4696-299C-5053C1275EE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88" y="6408082"/>
            <a:ext cx="402462" cy="31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3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600"/>
        </a:spcAft>
        <a:buFontTx/>
        <a:buNone/>
        <a:defRPr sz="2400" kern="1200">
          <a:solidFill>
            <a:schemeClr val="tx1"/>
          </a:solidFill>
          <a:latin typeface="Lucida Bright" panose="02040602050505020304" pitchFamily="18" charset="77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ucida Bright" panose="02040602050505020304" pitchFamily="18" charset="77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02102" y="2819400"/>
            <a:ext cx="8382000" cy="1470025"/>
          </a:xfrm>
        </p:spPr>
        <p:txBody>
          <a:bodyPr>
            <a:normAutofit/>
          </a:bodyPr>
          <a:lstStyle/>
          <a:p>
            <a:pPr algn="l"/>
            <a:r>
              <a:rPr lang="en-US" sz="4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Need for Databases</a:t>
            </a:r>
            <a:br>
              <a:rPr lang="en-US" sz="4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Introduction &amp; Overview of Databases and Database Management Systems</a:t>
            </a:r>
            <a:endParaRPr lang="en-US" sz="4400" b="0" i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08728" y="4759877"/>
            <a:ext cx="8044130" cy="777875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Martin Schedlbauer, Ph.D.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chemeClr val="accent2">
                    <a:lumMod val="75000"/>
                  </a:schemeClr>
                </a:solidFill>
              </a:rPr>
              <a:t>m.schedlbauer@northeastern.edu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788" y="1143000"/>
            <a:ext cx="2369812" cy="7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6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44D19E-C490-1623-D99D-6AE0C7E1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97" y="1422400"/>
            <a:ext cx="3379164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>
                <a:solidFill>
                  <a:schemeClr val="bg1"/>
                </a:solidFill>
              </a:rPr>
              <a:t>Databases Are Ubiquitous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7815" y="226893"/>
            <a:ext cx="4476494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person pointing at a computer&#10;&#10;Description automatically generated">
            <a:extLst>
              <a:ext uri="{FF2B5EF4-FFF2-40B4-BE49-F238E27FC236}">
                <a16:creationId xmlns:a16="http://schemas.microsoft.com/office/drawing/2014/main" id="{8218AB92-E46E-6EB8-5B8E-C879A6247B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1"/>
          <a:stretch/>
        </p:blipFill>
        <p:spPr>
          <a:xfrm>
            <a:off x="5879853" y="3200812"/>
            <a:ext cx="2556091" cy="2332918"/>
          </a:xfrm>
          <a:prstGeom prst="rect">
            <a:avLst/>
          </a:prstGeom>
        </p:spPr>
      </p:pic>
      <p:pic>
        <p:nvPicPr>
          <p:cNvPr id="8" name="Content Placeholder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9522B040-9709-9022-7121-DBE16C1F36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0" b="6201"/>
          <a:stretch/>
        </p:blipFill>
        <p:spPr>
          <a:xfrm>
            <a:off x="4317294" y="933174"/>
            <a:ext cx="2329482" cy="21260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C9397-F11C-89ED-AACE-46B6DE98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C9B16-EDC8-4E0A-C36E-0D8DD3C29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059F7-C620-DA1F-B5CA-C99CA437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62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27390B-2DBC-FEF2-9DE6-3C994C50B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300"/>
              <a:t>Types of Databases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A1046-C7C6-3121-822D-06D6681F6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Databases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E471F-D3B7-FB7D-DAE4-9755A70A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09BC2E9-9BAF-203A-F207-2A6015B4C0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119354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30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QL Learning Paths. Choosing among SQL Server, PostgreSQL… | by Kasey  Mallette | Medium">
            <a:extLst>
              <a:ext uri="{FF2B5EF4-FFF2-40B4-BE49-F238E27FC236}">
                <a16:creationId xmlns:a16="http://schemas.microsoft.com/office/drawing/2014/main" id="{6261331A-BD69-52C3-45B0-43E450636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89" y="537305"/>
            <a:ext cx="3692612" cy="256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 10 NoSQL Databases in 2022">
            <a:extLst>
              <a:ext uri="{FF2B5EF4-FFF2-40B4-BE49-F238E27FC236}">
                <a16:creationId xmlns:a16="http://schemas.microsoft.com/office/drawing/2014/main" id="{5EA0C8C9-1C29-1F47-CB35-B7B4CBAEE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50" y="2877580"/>
            <a:ext cx="5675349" cy="31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31EB20-829C-C36B-3B20-DDD10ED24431}"/>
              </a:ext>
            </a:extLst>
          </p:cNvPr>
          <p:cNvSpPr/>
          <p:nvPr/>
        </p:nvSpPr>
        <p:spPr>
          <a:xfrm>
            <a:off x="3129349" y="3101619"/>
            <a:ext cx="1447800" cy="708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AACAB-5869-F03E-7E53-411EC151EC97}"/>
              </a:ext>
            </a:extLst>
          </p:cNvPr>
          <p:cNvSpPr txBox="1"/>
          <p:nvPr/>
        </p:nvSpPr>
        <p:spPr>
          <a:xfrm>
            <a:off x="4648200" y="914400"/>
            <a:ext cx="373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Lucida Bright" panose="02040602050505020304" pitchFamily="18" charset="77"/>
              </a:rPr>
              <a:t>Popular Relational and NoSQL Database Products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9F42AB-06C9-D349-EA74-54E03E62CB86}"/>
              </a:ext>
            </a:extLst>
          </p:cNvPr>
          <p:cNvSpPr txBox="1"/>
          <p:nvPr/>
        </p:nvSpPr>
        <p:spPr>
          <a:xfrm>
            <a:off x="211095" y="3756382"/>
            <a:ext cx="2895600" cy="231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Application Development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Web Development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Mobile App Development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Data Analytics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Data Mining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Lucida Bright" panose="02040602050505020304" pitchFamily="18" charset="77"/>
              </a:rPr>
              <a:t>Embedded Applications</a:t>
            </a: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>
                  <a:lumMod val="60000"/>
                  <a:lumOff val="40000"/>
                </a:schemeClr>
              </a:solidFill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2674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p 10 Most Popular Databases Use in 2024 | Zuci Systems">
            <a:extLst>
              <a:ext uri="{FF2B5EF4-FFF2-40B4-BE49-F238E27FC236}">
                <a16:creationId xmlns:a16="http://schemas.microsoft.com/office/drawing/2014/main" id="{DC3F43A2-95A6-E7D6-FFD5-5D9374CE5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EE58AF-723D-0312-AA1B-E6CD54DE381E}"/>
              </a:ext>
            </a:extLst>
          </p:cNvPr>
          <p:cNvSpPr/>
          <p:nvPr/>
        </p:nvSpPr>
        <p:spPr>
          <a:xfrm>
            <a:off x="3619500" y="1219200"/>
            <a:ext cx="1905000" cy="708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B9FCD8-4FD5-A937-DFA4-205D7C4D0FAA}"/>
              </a:ext>
            </a:extLst>
          </p:cNvPr>
          <p:cNvSpPr/>
          <p:nvPr/>
        </p:nvSpPr>
        <p:spPr>
          <a:xfrm>
            <a:off x="6934200" y="2743201"/>
            <a:ext cx="9906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5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E2833-8ABE-49BC-3BA7-CA3FE77A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22" y="438128"/>
            <a:ext cx="3832800" cy="1783080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Concurrent Multi-User Access</a:t>
            </a:r>
          </a:p>
        </p:txBody>
      </p:sp>
      <p:sp>
        <p:nvSpPr>
          <p:cNvPr id="717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2395728"/>
            <a:ext cx="3182691" cy="18288"/>
          </a:xfrm>
          <a:custGeom>
            <a:avLst/>
            <a:gdLst>
              <a:gd name="connsiteX0" fmla="*/ 0 w 3182691"/>
              <a:gd name="connsiteY0" fmla="*/ 0 h 18288"/>
              <a:gd name="connsiteX1" fmla="*/ 636538 w 3182691"/>
              <a:gd name="connsiteY1" fmla="*/ 0 h 18288"/>
              <a:gd name="connsiteX2" fmla="*/ 1273076 w 3182691"/>
              <a:gd name="connsiteY2" fmla="*/ 0 h 18288"/>
              <a:gd name="connsiteX3" fmla="*/ 1909615 w 3182691"/>
              <a:gd name="connsiteY3" fmla="*/ 0 h 18288"/>
              <a:gd name="connsiteX4" fmla="*/ 2482499 w 3182691"/>
              <a:gd name="connsiteY4" fmla="*/ 0 h 18288"/>
              <a:gd name="connsiteX5" fmla="*/ 3182691 w 3182691"/>
              <a:gd name="connsiteY5" fmla="*/ 0 h 18288"/>
              <a:gd name="connsiteX6" fmla="*/ 3182691 w 3182691"/>
              <a:gd name="connsiteY6" fmla="*/ 18288 h 18288"/>
              <a:gd name="connsiteX7" fmla="*/ 2609807 w 3182691"/>
              <a:gd name="connsiteY7" fmla="*/ 18288 h 18288"/>
              <a:gd name="connsiteX8" fmla="*/ 2068749 w 3182691"/>
              <a:gd name="connsiteY8" fmla="*/ 18288 h 18288"/>
              <a:gd name="connsiteX9" fmla="*/ 1432211 w 3182691"/>
              <a:gd name="connsiteY9" fmla="*/ 18288 h 18288"/>
              <a:gd name="connsiteX10" fmla="*/ 859327 w 3182691"/>
              <a:gd name="connsiteY10" fmla="*/ 18288 h 18288"/>
              <a:gd name="connsiteX11" fmla="*/ 0 w 3182691"/>
              <a:gd name="connsiteY11" fmla="*/ 18288 h 18288"/>
              <a:gd name="connsiteX12" fmla="*/ 0 w 3182691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8288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3133" y="4516"/>
                  <a:pt x="3181864" y="12266"/>
                  <a:pt x="3182691" y="18288"/>
                </a:cubicBezTo>
                <a:cubicBezTo>
                  <a:pt x="2947041" y="16687"/>
                  <a:pt x="2875741" y="22937"/>
                  <a:pt x="2609807" y="18288"/>
                </a:cubicBezTo>
                <a:cubicBezTo>
                  <a:pt x="2343873" y="13639"/>
                  <a:pt x="2331203" y="31729"/>
                  <a:pt x="2068749" y="18288"/>
                </a:cubicBezTo>
                <a:cubicBezTo>
                  <a:pt x="1806295" y="4847"/>
                  <a:pt x="1713773" y="47088"/>
                  <a:pt x="1432211" y="18288"/>
                </a:cubicBezTo>
                <a:cubicBezTo>
                  <a:pt x="1150649" y="-10512"/>
                  <a:pt x="982765" y="3747"/>
                  <a:pt x="859327" y="18288"/>
                </a:cubicBezTo>
                <a:cubicBezTo>
                  <a:pt x="735889" y="32829"/>
                  <a:pt x="254183" y="35231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182691" h="18288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3268" y="4624"/>
                  <a:pt x="3183510" y="11191"/>
                  <a:pt x="3182691" y="18288"/>
                </a:cubicBezTo>
                <a:cubicBezTo>
                  <a:pt x="3026064" y="-10849"/>
                  <a:pt x="2775005" y="23067"/>
                  <a:pt x="2546153" y="18288"/>
                </a:cubicBezTo>
                <a:cubicBezTo>
                  <a:pt x="2317301" y="13509"/>
                  <a:pt x="2164351" y="-9884"/>
                  <a:pt x="1845961" y="18288"/>
                </a:cubicBezTo>
                <a:cubicBezTo>
                  <a:pt x="1527571" y="46460"/>
                  <a:pt x="1455006" y="5824"/>
                  <a:pt x="1304903" y="18288"/>
                </a:cubicBezTo>
                <a:cubicBezTo>
                  <a:pt x="1154800" y="30752"/>
                  <a:pt x="942107" y="-12056"/>
                  <a:pt x="604711" y="18288"/>
                </a:cubicBezTo>
                <a:cubicBezTo>
                  <a:pt x="267315" y="48632"/>
                  <a:pt x="141927" y="-8395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F13C0-4496-3B14-8EE9-659B7412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706624"/>
            <a:ext cx="3709986" cy="3483864"/>
          </a:xfrm>
        </p:spPr>
        <p:txBody>
          <a:bodyPr>
            <a:normAutofit/>
          </a:bodyPr>
          <a:lstStyle/>
          <a:p>
            <a:r>
              <a:rPr lang="en-US" sz="1900" dirty="0"/>
              <a:t>Concurrency control is critical for ensuring that multiple users or processes can access and modify a database simultaneously without leading to data inconsistencies, integrity violations, or other problems.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FFEC-1953-07CA-61C8-9EDDAE01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0A7FD-32C5-FA09-75BB-74E500BB8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CEA87-D1D5-3094-0954-F7C6C9C3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64AD1D-F77D-17A3-64DB-C25F2FCCB79A}"/>
              </a:ext>
            </a:extLst>
          </p:cNvPr>
          <p:cNvGrpSpPr/>
          <p:nvPr/>
        </p:nvGrpSpPr>
        <p:grpSpPr>
          <a:xfrm>
            <a:off x="4475753" y="838200"/>
            <a:ext cx="4036849" cy="4921343"/>
            <a:chOff x="4431661" y="826258"/>
            <a:chExt cx="4036849" cy="4921343"/>
          </a:xfrm>
        </p:grpSpPr>
        <p:pic>
          <p:nvPicPr>
            <p:cNvPr id="8" name="Graphic 7" descr="Database outline">
              <a:extLst>
                <a:ext uri="{FF2B5EF4-FFF2-40B4-BE49-F238E27FC236}">
                  <a16:creationId xmlns:a16="http://schemas.microsoft.com/office/drawing/2014/main" id="{675FE3DC-EA58-A650-DB57-AE5D9ADD1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flipH="1">
              <a:off x="7391400" y="2936274"/>
              <a:ext cx="685800" cy="685800"/>
            </a:xfrm>
            <a:prstGeom prst="rect">
              <a:avLst/>
            </a:prstGeom>
          </p:spPr>
        </p:pic>
        <p:pic>
          <p:nvPicPr>
            <p:cNvPr id="10" name="Graphic 9" descr="Ui Ux outline">
              <a:extLst>
                <a:ext uri="{FF2B5EF4-FFF2-40B4-BE49-F238E27FC236}">
                  <a16:creationId xmlns:a16="http://schemas.microsoft.com/office/drawing/2014/main" id="{DA0027D6-CDF6-524A-DF3E-340EF6E96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31661" y="297152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Programmer female outline">
              <a:extLst>
                <a:ext uri="{FF2B5EF4-FFF2-40B4-BE49-F238E27FC236}">
                  <a16:creationId xmlns:a16="http://schemas.microsoft.com/office/drawing/2014/main" id="{F3BE5F30-23FD-08BB-E442-0467C0DBB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34200" y="1023172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Internet Of Things outline">
              <a:extLst>
                <a:ext uri="{FF2B5EF4-FFF2-40B4-BE49-F238E27FC236}">
                  <a16:creationId xmlns:a16="http://schemas.microsoft.com/office/drawing/2014/main" id="{E18C4A44-D21F-C633-7812-628E63D9E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54110" y="444855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Illustrator outline">
              <a:extLst>
                <a:ext uri="{FF2B5EF4-FFF2-40B4-BE49-F238E27FC236}">
                  <a16:creationId xmlns:a16="http://schemas.microsoft.com/office/drawing/2014/main" id="{E05915F4-D350-C615-4615-A36D62A10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524061" y="4433091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elfie with solid fill">
              <a:extLst>
                <a:ext uri="{FF2B5EF4-FFF2-40B4-BE49-F238E27FC236}">
                  <a16:creationId xmlns:a16="http://schemas.microsoft.com/office/drawing/2014/main" id="{3C591EB5-1B2D-58C7-46CC-9BC5D2543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24061" y="1087467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erver outline">
              <a:extLst>
                <a:ext uri="{FF2B5EF4-FFF2-40B4-BE49-F238E27FC236}">
                  <a16:creationId xmlns:a16="http://schemas.microsoft.com/office/drawing/2014/main" id="{A3D2B716-C759-F1E8-87F9-243D33C3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24600" y="2895600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F0F512-BEAF-B392-DC56-1F21125494BE}"/>
                </a:ext>
              </a:extLst>
            </p:cNvPr>
            <p:cNvSpPr txBox="1"/>
            <p:nvPr/>
          </p:nvSpPr>
          <p:spPr>
            <a:xfrm>
              <a:off x="7359037" y="3543513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Database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7714A-72C1-FC54-C331-3F05EA53A972}"/>
                </a:ext>
              </a:extLst>
            </p:cNvPr>
            <p:cNvSpPr txBox="1"/>
            <p:nvPr/>
          </p:nvSpPr>
          <p:spPr>
            <a:xfrm>
              <a:off x="6472260" y="3704752"/>
              <a:ext cx="6190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DBMS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A444BD2-C6BF-05E8-8476-8FEC729C5E8C}"/>
                </a:ext>
              </a:extLst>
            </p:cNvPr>
            <p:cNvCxnSpPr>
              <a:cxnSpLocks/>
            </p:cNvCxnSpPr>
            <p:nvPr/>
          </p:nvCxnSpPr>
          <p:spPr>
            <a:xfrm>
              <a:off x="7091340" y="3276600"/>
              <a:ext cx="37086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3F785B-5C3B-CEFC-B794-A40CD5DD0F80}"/>
                </a:ext>
              </a:extLst>
            </p:cNvPr>
            <p:cNvSpPr txBox="1"/>
            <p:nvPr/>
          </p:nvSpPr>
          <p:spPr>
            <a:xfrm>
              <a:off x="5254446" y="833551"/>
              <a:ext cx="12394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Mobile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5173AC-2042-0AAE-E093-2BB292C95609}"/>
                </a:ext>
              </a:extLst>
            </p:cNvPr>
            <p:cNvSpPr txBox="1"/>
            <p:nvPr/>
          </p:nvSpPr>
          <p:spPr>
            <a:xfrm>
              <a:off x="5520789" y="5302543"/>
              <a:ext cx="914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Analytics &amp; Data Mining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9E9A7D-966C-C1FC-DDA3-5A99D23EFF9C}"/>
                </a:ext>
              </a:extLst>
            </p:cNvPr>
            <p:cNvSpPr txBox="1"/>
            <p:nvPr/>
          </p:nvSpPr>
          <p:spPr>
            <a:xfrm>
              <a:off x="6796868" y="826258"/>
              <a:ext cx="11336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 Hoc Reporting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30706E-0868-2FAC-ED6E-88101132374D}"/>
                </a:ext>
              </a:extLst>
            </p:cNvPr>
            <p:cNvSpPr txBox="1"/>
            <p:nvPr/>
          </p:nvSpPr>
          <p:spPr>
            <a:xfrm>
              <a:off x="7500811" y="5347491"/>
              <a:ext cx="9579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IoT Devices &amp; Applications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BE74D1-62E0-197F-E03B-D0F3A1E756CD}"/>
                </a:ext>
              </a:extLst>
            </p:cNvPr>
            <p:cNvSpPr txBox="1"/>
            <p:nvPr/>
          </p:nvSpPr>
          <p:spPr>
            <a:xfrm>
              <a:off x="4452810" y="3781696"/>
              <a:ext cx="914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Applications</a:t>
              </a:r>
            </a:p>
          </p:txBody>
        </p:sp>
        <p:sp>
          <p:nvSpPr>
            <p:cNvPr id="36" name="Striped Right Arrow 35">
              <a:extLst>
                <a:ext uri="{FF2B5EF4-FFF2-40B4-BE49-F238E27FC236}">
                  <a16:creationId xmlns:a16="http://schemas.microsoft.com/office/drawing/2014/main" id="{859CDC01-DF97-DF19-3CE3-A47456B2B3AB}"/>
                </a:ext>
              </a:extLst>
            </p:cNvPr>
            <p:cNvSpPr/>
            <p:nvPr/>
          </p:nvSpPr>
          <p:spPr>
            <a:xfrm>
              <a:off x="5544394" y="3276930"/>
              <a:ext cx="719011" cy="228600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Striped Right Arrow 36">
              <a:extLst>
                <a:ext uri="{FF2B5EF4-FFF2-40B4-BE49-F238E27FC236}">
                  <a16:creationId xmlns:a16="http://schemas.microsoft.com/office/drawing/2014/main" id="{301C208E-2385-DD2B-6411-7AD9EED26329}"/>
                </a:ext>
              </a:extLst>
            </p:cNvPr>
            <p:cNvSpPr/>
            <p:nvPr/>
          </p:nvSpPr>
          <p:spPr>
            <a:xfrm rot="18460653">
              <a:off x="5775905" y="4065936"/>
              <a:ext cx="719011" cy="228600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Striped Right Arrow 37">
              <a:extLst>
                <a:ext uri="{FF2B5EF4-FFF2-40B4-BE49-F238E27FC236}">
                  <a16:creationId xmlns:a16="http://schemas.microsoft.com/office/drawing/2014/main" id="{30180D60-AD46-A685-2A71-B4BD5E673D69}"/>
                </a:ext>
              </a:extLst>
            </p:cNvPr>
            <p:cNvSpPr/>
            <p:nvPr/>
          </p:nvSpPr>
          <p:spPr>
            <a:xfrm rot="13470537">
              <a:off x="6979374" y="4141337"/>
              <a:ext cx="719011" cy="228600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Striped Right Arrow 38">
              <a:extLst>
                <a:ext uri="{FF2B5EF4-FFF2-40B4-BE49-F238E27FC236}">
                  <a16:creationId xmlns:a16="http://schemas.microsoft.com/office/drawing/2014/main" id="{D96B0F70-4214-854B-2929-A3413F3C767A}"/>
                </a:ext>
              </a:extLst>
            </p:cNvPr>
            <p:cNvSpPr/>
            <p:nvPr/>
          </p:nvSpPr>
          <p:spPr>
            <a:xfrm rot="3403298">
              <a:off x="5903899" y="2305928"/>
              <a:ext cx="719011" cy="228600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triped Right Arrow 39">
              <a:extLst>
                <a:ext uri="{FF2B5EF4-FFF2-40B4-BE49-F238E27FC236}">
                  <a16:creationId xmlns:a16="http://schemas.microsoft.com/office/drawing/2014/main" id="{4FE83A5D-13CB-C367-6D8C-7C33A36924AF}"/>
                </a:ext>
              </a:extLst>
            </p:cNvPr>
            <p:cNvSpPr/>
            <p:nvPr/>
          </p:nvSpPr>
          <p:spPr>
            <a:xfrm rot="7483413">
              <a:off x="6835621" y="2338280"/>
              <a:ext cx="719011" cy="228600"/>
            </a:xfrm>
            <a:prstGeom prst="striped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648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FF5DD-4289-DFE8-E7E1-092C087B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Genesis &amp; History</a:t>
            </a:r>
          </a:p>
        </p:txBody>
      </p:sp>
      <p:pic>
        <p:nvPicPr>
          <p:cNvPr id="8194" name="Picture 2" descr="A Journey Through Time: The Evolution of Databases (1960–2024) | by  DataXSchool Learning Center | Medium">
            <a:extLst>
              <a:ext uri="{FF2B5EF4-FFF2-40B4-BE49-F238E27FC236}">
                <a16:creationId xmlns:a16="http://schemas.microsoft.com/office/drawing/2014/main" id="{7CABA027-629E-8FD0-A0DB-BA3D9538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2134332"/>
            <a:ext cx="8178799" cy="34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409E9-2C26-CDC8-9CB0-CEF0D21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latin typeface="+mn-lt"/>
                <a:cs typeface="+mn-cs"/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E3810-1196-57E0-EE27-7658D518C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CB1A9-1BA5-A711-0E78-DB9DB752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75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E21EC-954B-BA9C-CAB0-D03D9E0D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949" y="995318"/>
            <a:ext cx="7404101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100">
                <a:solidFill>
                  <a:srgbClr val="3F3F3F"/>
                </a:solidFill>
              </a:rPr>
              <a:t>Database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86BD-0294-8A1E-7645-27F185526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7686" y="2888250"/>
            <a:ext cx="3223013" cy="2959777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Airlines &amp; Railways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Banking, Insurance, &amp; Finance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Education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Telecommunications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Payment Systems, Credit Card Processing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D172777-29B8-1798-486F-A22695673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3298" y="2888250"/>
            <a:ext cx="3219445" cy="2959778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E-Commerce &amp; Online Shopping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Health Care Information Systems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Digital Libraries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Sales &amp; Order Management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400"/>
              <a:t>Human Resource Management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6673-7802-BE1A-76F2-7B1C14D3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prstClr val="black">
                    <a:tint val="75000"/>
                  </a:prstClr>
                </a:solidFill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8C73-8805-A70D-B5BD-35406C650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000">
                <a:solidFill>
                  <a:prstClr val="black">
                    <a:tint val="75000"/>
                  </a:prstClr>
                </a:solidFill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0B8BD-DEFC-B518-7EFF-5E10CC71F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01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528DE-F24B-A7D7-0B01-BC55FB4CE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US" sz="3500" dirty="0">
                <a:solidFill>
                  <a:srgbClr val="FFFFFF"/>
                </a:solidFill>
              </a:rPr>
              <a:t>Challenges &amp; Considerations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535C4-1931-F320-6AA8-438C2AD8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27698" y="6455664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C1A98-087E-9AC7-B8FB-51FD6962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664"/>
            <a:ext cx="33604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2" name="Content Placeholder 7">
            <a:extLst>
              <a:ext uri="{FF2B5EF4-FFF2-40B4-BE49-F238E27FC236}">
                <a16:creationId xmlns:a16="http://schemas.microsoft.com/office/drawing/2014/main" id="{13176123-0FE2-8DB5-91E0-77B1E2447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8287888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470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lluminated server room panel">
            <a:extLst>
              <a:ext uri="{FF2B5EF4-FFF2-40B4-BE49-F238E27FC236}">
                <a16:creationId xmlns:a16="http://schemas.microsoft.com/office/drawing/2014/main" id="{6208D755-2315-0F45-B8C3-979A2A58A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8" r="31155" b="-1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ACC1C-FA7D-B10D-9E89-A753837D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Database Roles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9CFDF-4298-3BFD-B3AB-01A3AD62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Database Users</a:t>
            </a:r>
          </a:p>
          <a:p>
            <a:r>
              <a:rPr lang="en-US" sz="1500">
                <a:solidFill>
                  <a:schemeClr val="bg1"/>
                </a:solidFill>
              </a:rPr>
              <a:t>Systems Analysts</a:t>
            </a:r>
          </a:p>
          <a:p>
            <a:r>
              <a:rPr lang="en-US" sz="1500">
                <a:solidFill>
                  <a:schemeClr val="bg1"/>
                </a:solidFill>
              </a:rPr>
              <a:t>Application Programmers</a:t>
            </a:r>
          </a:p>
          <a:p>
            <a:r>
              <a:rPr lang="en-US" sz="1500">
                <a:solidFill>
                  <a:schemeClr val="bg1"/>
                </a:solidFill>
              </a:rPr>
              <a:t>Database Administrators (DBA)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4BF00-824A-5918-0C55-EFF639CA64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319" y="6356350"/>
            <a:ext cx="13716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A2B3F-72C9-E3B3-0C42-D309D8D2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21CEF-8455-385C-9CBD-6DB824D4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90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12BB-66F9-EEA5-7FCB-41BE6CC0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07CF0-1D7E-4532-6F17-52847A679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Interaction is via a management console such as MySQL Workbench or SQLite DB Browser or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Specialized languages or access APIs:</a:t>
            </a:r>
          </a:p>
          <a:p>
            <a:pPr marL="857250" lvl="1" indent="-342900"/>
            <a:r>
              <a:rPr lang="en-US" dirty="0"/>
              <a:t>Data Control Language</a:t>
            </a:r>
          </a:p>
          <a:p>
            <a:pPr marL="857250" lvl="1" indent="-342900"/>
            <a:r>
              <a:rPr lang="en-US" dirty="0"/>
              <a:t>Transaction Control Language</a:t>
            </a:r>
          </a:p>
          <a:p>
            <a:pPr marL="857250" lvl="1" indent="-342900"/>
            <a:r>
              <a:rPr lang="en-US" dirty="0"/>
              <a:t>Data Definition Language</a:t>
            </a:r>
          </a:p>
          <a:p>
            <a:pPr marL="857250" lvl="1" indent="-342900"/>
            <a:r>
              <a:rPr lang="en-US" dirty="0"/>
              <a:t>Data Manipulation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relational databases, SQL is the </a:t>
            </a:r>
            <a:r>
              <a:rPr lang="en-US" i="1" dirty="0"/>
              <a:t>lingua franca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162A2-C67D-70A8-279B-AA4AC534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9986A-C197-5AB7-8337-1D2E8C5E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DB1E-8409-5AC9-2502-39C89EE2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6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Objectives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completion of this lesson, you will be able to:</a:t>
            </a:r>
          </a:p>
          <a:p>
            <a:pPr lvl="1"/>
            <a:r>
              <a:rPr lang="en-US" dirty="0"/>
              <a:t>describe partitioning and sharding and explain the differences between them</a:t>
            </a:r>
          </a:p>
          <a:p>
            <a:pPr lvl="1"/>
            <a:r>
              <a:rPr lang="en-US" dirty="0"/>
              <a:t>use partitioning and sharding to improve query performance of very large databases</a:t>
            </a: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D40C32-444B-435F-84AC-DD2EF9F86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8FA543-F6ED-427D-9ADB-5C96DDB0B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879810-55DB-23F2-393E-FF221CA3B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Database Design &amp; Development Process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93FBDB55-041F-268D-B85C-94977503D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3DE0-7CB0-0A89-8E3D-EF17FCE5E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8" y="2947260"/>
            <a:ext cx="4344821" cy="3224940"/>
          </a:xfrm>
        </p:spPr>
        <p:txBody>
          <a:bodyPr anchor="ctr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Requirements Analysis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Conceptual Database Design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Selection of DBMS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Logical Database Design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Physical Design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Database Implementation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Testing and Evaluation</a:t>
            </a:r>
          </a:p>
          <a:p>
            <a:pPr marL="457200" indent="-457200">
              <a:lnSpc>
                <a:spcPct val="100000"/>
              </a:lnSpc>
              <a:spcBef>
                <a:spcPts val="15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</a:rPr>
              <a:t>Optimization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3A3F6-5940-A4E8-3350-40FBC606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9027" y="6541541"/>
            <a:ext cx="3967172" cy="23555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825">
                <a:solidFill>
                  <a:srgbClr val="898989"/>
                </a:solidFill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9EAB-600A-849F-1B8B-3A69C3A65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6200" y="6541541"/>
            <a:ext cx="428046" cy="2355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825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825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0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AB8ABDF-88F0-7552-472F-0AF92FB8FD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r="3039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C25DE-B9D2-92FF-47C8-B2F3703D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Database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9B168-D468-6B83-46EE-753EE88732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C5A4-E10B-D144-D43D-479A85C2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83AC-CE38-9C8F-4462-2E342A93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DD416C5-878A-DCF0-F167-229366609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590720"/>
              </p:ext>
            </p:extLst>
          </p:nvPr>
        </p:nvGraphicFramePr>
        <p:xfrm>
          <a:off x="762000" y="1828800"/>
          <a:ext cx="6305550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7844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Top 6 Database Challenges and Solutions">
            <a:extLst>
              <a:ext uri="{FF2B5EF4-FFF2-40B4-BE49-F238E27FC236}">
                <a16:creationId xmlns:a16="http://schemas.microsoft.com/office/drawing/2014/main" id="{8E144AF7-F840-1E89-AE76-750063049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70"/>
          <a:stretch/>
        </p:blipFill>
        <p:spPr bwMode="auto">
          <a:xfrm>
            <a:off x="20" y="10"/>
            <a:ext cx="72522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378077-5E39-6FDF-7E04-C18EFEFA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500"/>
              <a:t>Relational Databases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2C372C-4980-912D-BABA-6777A5408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48707" y="2434201"/>
            <a:ext cx="2866642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0000"/>
              </a:lnSpc>
              <a:spcBef>
                <a:spcPts val="150"/>
              </a:spcBef>
              <a:spcAft>
                <a:spcPts val="400"/>
              </a:spcAft>
            </a:pPr>
            <a:r>
              <a:rPr lang="en-US" sz="1700" dirty="0">
                <a:latin typeface="+mn-lt"/>
              </a:rPr>
              <a:t>Data stored in rows within tables</a:t>
            </a:r>
          </a:p>
          <a:p>
            <a:pPr defTabSz="914400">
              <a:lnSpc>
                <a:spcPct val="100000"/>
              </a:lnSpc>
              <a:spcBef>
                <a:spcPts val="150"/>
              </a:spcBef>
              <a:spcAft>
                <a:spcPts val="400"/>
              </a:spcAft>
            </a:pPr>
            <a:r>
              <a:rPr lang="en-US" sz="1700" dirty="0">
                <a:latin typeface="+mn-lt"/>
              </a:rPr>
              <a:t>Columns are attributes</a:t>
            </a:r>
          </a:p>
          <a:p>
            <a:pPr defTabSz="914400">
              <a:lnSpc>
                <a:spcPct val="100000"/>
              </a:lnSpc>
              <a:spcBef>
                <a:spcPts val="150"/>
              </a:spcBef>
              <a:spcAft>
                <a:spcPts val="400"/>
              </a:spcAft>
            </a:pPr>
            <a:r>
              <a:rPr lang="en-US" sz="1700" dirty="0">
                <a:latin typeface="+mn-lt"/>
              </a:rPr>
              <a:t>Related data in different tables is connected through “foreign keys”</a:t>
            </a:r>
          </a:p>
          <a:p>
            <a:pPr defTabSz="914400">
              <a:lnSpc>
                <a:spcPct val="100000"/>
              </a:lnSpc>
              <a:spcBef>
                <a:spcPts val="150"/>
              </a:spcBef>
              <a:spcAft>
                <a:spcPts val="400"/>
              </a:spcAft>
            </a:pPr>
            <a:r>
              <a:rPr lang="en-US" sz="1700" dirty="0">
                <a:latin typeface="+mn-lt"/>
              </a:rPr>
              <a:t>SQL is used to manipulate and retrieve data</a:t>
            </a:r>
          </a:p>
          <a:p>
            <a:pPr defTabSz="914400">
              <a:lnSpc>
                <a:spcPct val="100000"/>
              </a:lnSpc>
              <a:spcBef>
                <a:spcPts val="150"/>
              </a:spcBef>
              <a:spcAft>
                <a:spcPts val="400"/>
              </a:spcAft>
            </a:pPr>
            <a:r>
              <a:rPr lang="en-US" sz="1700" dirty="0">
                <a:latin typeface="+mn-lt"/>
              </a:rPr>
              <a:t>Most common database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5C16D-C687-11D1-7138-9EFE881E62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i="0">
                <a:solidFill>
                  <a:srgbClr val="FFFFFF"/>
                </a:solidFill>
                <a:latin typeface="Calibri" panose="020F0502020204030204"/>
                <a:cs typeface="+mn-cs"/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B577-7390-6CC7-2E38-F3F57841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8A64-47E5-BFE6-2DC9-15B717C74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600"/>
              </a:spcAft>
              <a:defRPr/>
            </a:pPr>
            <a:fld id="{31EC30AA-A4BA-496F-ABF6-0CF1DB92136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t>22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16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0A86F44F-2E7B-4732-E174-06B9AE8C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1259192"/>
          </a:xfrm>
        </p:spPr>
        <p:txBody>
          <a:bodyPr/>
          <a:lstStyle/>
          <a:p>
            <a:r>
              <a:rPr lang="en-US" dirty="0"/>
              <a:t>Structure of Relational Database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25256-A2F3-4A01-0F6C-90FE6E1F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Databases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8AD9E-D780-6F0F-D847-A145B0B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0388-3F47-B1F6-C8E2-7DC46EC1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973A83F-E495-3665-CE6E-253C09E76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83005"/>
              </p:ext>
            </p:extLst>
          </p:nvPr>
        </p:nvGraphicFramePr>
        <p:xfrm>
          <a:off x="1911945" y="2806648"/>
          <a:ext cx="6096000" cy="14859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53804">
                  <a:extLst>
                    <a:ext uri="{9D8B030D-6E8A-4147-A177-3AD203B41FA5}">
                      <a16:colId xmlns:a16="http://schemas.microsoft.com/office/drawing/2014/main" val="263584020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3343891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404558988"/>
                    </a:ext>
                  </a:extLst>
                </a:gridCol>
                <a:gridCol w="1027396">
                  <a:extLst>
                    <a:ext uri="{9D8B030D-6E8A-4147-A177-3AD203B41FA5}">
                      <a16:colId xmlns:a16="http://schemas.microsoft.com/office/drawing/2014/main" val="319843228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496723472"/>
                    </a:ext>
                  </a:extLst>
                </a:gridCol>
              </a:tblGrid>
              <a:tr h="274953">
                <a:tc>
                  <a:txBody>
                    <a:bodyPr/>
                    <a:lstStyle/>
                    <a:p>
                      <a:r>
                        <a:rPr lang="en-US" dirty="0"/>
                        <a:t>EMP_D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PROJECT_FK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487102"/>
                  </a:ext>
                </a:extLst>
              </a:tr>
              <a:tr h="274953">
                <a:tc>
                  <a:txBody>
                    <a:bodyPr/>
                    <a:lstStyle/>
                    <a:p>
                      <a:r>
                        <a:rPr lang="en-US" dirty="0"/>
                        <a:t>E103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Jeffrey Taylor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135,400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266758"/>
                  </a:ext>
                </a:extLst>
              </a:tr>
              <a:tr h="274953">
                <a:tc>
                  <a:txBody>
                    <a:bodyPr/>
                    <a:lstStyle/>
                    <a:p>
                      <a:r>
                        <a:rPr lang="en-US" dirty="0"/>
                        <a:t>E287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Melanie Vargas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 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276,490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413054"/>
                  </a:ext>
                </a:extLst>
              </a:tr>
              <a:tr h="274953">
                <a:tc>
                  <a:txBody>
                    <a:bodyPr/>
                    <a:lstStyle/>
                    <a:p>
                      <a:r>
                        <a:rPr lang="en-US" dirty="0"/>
                        <a:t>E887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 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109,800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91500"/>
                  </a:ext>
                </a:extLst>
              </a:tr>
              <a:tr h="274953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875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947FD7-36B8-4BBE-24C1-1614D57E1A1A}"/>
              </a:ext>
            </a:extLst>
          </p:cNvPr>
          <p:cNvSpPr txBox="1"/>
          <p:nvPr/>
        </p:nvSpPr>
        <p:spPr>
          <a:xfrm>
            <a:off x="1034258" y="1811710"/>
            <a:ext cx="922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Key (Unique ID)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2BD435-453C-9AAD-601B-269EFBD5B5E7}"/>
              </a:ext>
            </a:extLst>
          </p:cNvPr>
          <p:cNvCxnSpPr>
            <a:stCxn id="9" idx="2"/>
          </p:cNvCxnSpPr>
          <p:nvPr/>
        </p:nvCxnSpPr>
        <p:spPr>
          <a:xfrm flipH="1">
            <a:off x="1495292" y="2242597"/>
            <a:ext cx="1" cy="22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8C19F6-48C9-1E53-32C9-6F3BB50C04E6}"/>
              </a:ext>
            </a:extLst>
          </p:cNvPr>
          <p:cNvCxnSpPr>
            <a:cxnSpLocks/>
          </p:cNvCxnSpPr>
          <p:nvPr/>
        </p:nvCxnSpPr>
        <p:spPr>
          <a:xfrm>
            <a:off x="1495292" y="2469427"/>
            <a:ext cx="6514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840C43-04ED-16C8-701C-D8B35080E87E}"/>
              </a:ext>
            </a:extLst>
          </p:cNvPr>
          <p:cNvCxnSpPr>
            <a:cxnSpLocks/>
          </p:cNvCxnSpPr>
          <p:nvPr/>
        </p:nvCxnSpPr>
        <p:spPr>
          <a:xfrm>
            <a:off x="2146724" y="2452662"/>
            <a:ext cx="0" cy="24536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4C46A99-A0FD-4878-B3B2-72B4626FC1C1}"/>
              </a:ext>
            </a:extLst>
          </p:cNvPr>
          <p:cNvSpPr txBox="1"/>
          <p:nvPr/>
        </p:nvSpPr>
        <p:spPr>
          <a:xfrm>
            <a:off x="855060" y="3428065"/>
            <a:ext cx="922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b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(Records)</a:t>
            </a:r>
          </a:p>
        </p:txBody>
      </p: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FA55153C-E146-5E09-DC0D-20973DD4B320}"/>
              </a:ext>
            </a:extLst>
          </p:cNvPr>
          <p:cNvSpPr/>
          <p:nvPr/>
        </p:nvSpPr>
        <p:spPr>
          <a:xfrm>
            <a:off x="1742017" y="3155227"/>
            <a:ext cx="90845" cy="106680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25762-99A0-84DD-2C80-FF319FC8E0BB}"/>
              </a:ext>
            </a:extLst>
          </p:cNvPr>
          <p:cNvSpPr txBox="1"/>
          <p:nvPr/>
        </p:nvSpPr>
        <p:spPr>
          <a:xfrm>
            <a:off x="3886200" y="2166173"/>
            <a:ext cx="1971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 (Attributes or Fields)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2E0B45E0-F92A-4D25-A8D8-33AF73BDD825}"/>
              </a:ext>
            </a:extLst>
          </p:cNvPr>
          <p:cNvSpPr/>
          <p:nvPr/>
        </p:nvSpPr>
        <p:spPr>
          <a:xfrm rot="16200000">
            <a:off x="4692228" y="181204"/>
            <a:ext cx="359285" cy="48654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429C87-0EE7-9D44-FFE7-B37940B9E9B2}"/>
              </a:ext>
            </a:extLst>
          </p:cNvPr>
          <p:cNvSpPr txBox="1"/>
          <p:nvPr/>
        </p:nvSpPr>
        <p:spPr>
          <a:xfrm>
            <a:off x="5279094" y="4544094"/>
            <a:ext cx="922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Value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9B7D99-E515-21AC-4520-AAD2F388282A}"/>
              </a:ext>
            </a:extLst>
          </p:cNvPr>
          <p:cNvCxnSpPr>
            <a:stCxn id="35" idx="0"/>
          </p:cNvCxnSpPr>
          <p:nvPr/>
        </p:nvCxnSpPr>
        <p:spPr>
          <a:xfrm flipV="1">
            <a:off x="5740129" y="3961029"/>
            <a:ext cx="192888" cy="583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72AFC1-9C9E-E1CE-94C3-EC510D646D9F}"/>
              </a:ext>
            </a:extLst>
          </p:cNvPr>
          <p:cNvSpPr txBox="1"/>
          <p:nvPr/>
        </p:nvSpPr>
        <p:spPr>
          <a:xfrm>
            <a:off x="6501235" y="4498963"/>
            <a:ext cx="20182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{x : x ∈ ℝ ∧ x ≥ 1000}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6AF39B-41C1-CDC0-A0E1-D080134E86C0}"/>
              </a:ext>
            </a:extLst>
          </p:cNvPr>
          <p:cNvCxnSpPr>
            <a:cxnSpLocks/>
          </p:cNvCxnSpPr>
          <p:nvPr/>
        </p:nvCxnSpPr>
        <p:spPr>
          <a:xfrm flipH="1" flipV="1">
            <a:off x="6254755" y="3961029"/>
            <a:ext cx="621388" cy="56114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87F35D9-AC37-881B-4344-F343460F9188}"/>
              </a:ext>
            </a:extLst>
          </p:cNvPr>
          <p:cNvSpPr txBox="1"/>
          <p:nvPr/>
        </p:nvSpPr>
        <p:spPr>
          <a:xfrm>
            <a:off x="1034258" y="4976608"/>
            <a:ext cx="2349766" cy="4308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Degree (Number of Columns): 4</a:t>
            </a:r>
          </a:p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Cardinality (Number of Rows): 3</a:t>
            </a:r>
          </a:p>
        </p:txBody>
      </p:sp>
    </p:spTree>
    <p:extLst>
      <p:ext uri="{BB962C8B-B14F-4D97-AF65-F5344CB8AC3E}">
        <p14:creationId xmlns:p14="http://schemas.microsoft.com/office/powerpoint/2010/main" val="974767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0A86F44F-2E7B-4732-E174-06B9AE8C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382000" cy="1259192"/>
          </a:xfrm>
        </p:spPr>
        <p:txBody>
          <a:bodyPr/>
          <a:lstStyle/>
          <a:p>
            <a:r>
              <a:rPr lang="en-US" dirty="0"/>
              <a:t>Structure of NoSQL Database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25256-A2F3-4A01-0F6C-90FE6E1FB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Databases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8AD9E-D780-6F0F-D847-A145B0B34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Overview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40388-3F47-B1F6-C8E2-7DC46EC1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323B3-4C88-FFFE-2A1E-185550CA0EF3}"/>
              </a:ext>
            </a:extLst>
          </p:cNvPr>
          <p:cNvSpPr txBox="1"/>
          <p:nvPr/>
        </p:nvSpPr>
        <p:spPr>
          <a:xfrm>
            <a:off x="381000" y="1019176"/>
            <a:ext cx="2949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Document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BCCB3-2782-F30B-C2A4-0C63E020E29A}"/>
              </a:ext>
            </a:extLst>
          </p:cNvPr>
          <p:cNvSpPr txBox="1"/>
          <p:nvPr/>
        </p:nvSpPr>
        <p:spPr>
          <a:xfrm>
            <a:off x="3581400" y="2057400"/>
            <a:ext cx="2787943" cy="30469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"Name": "Jeffrey Taylor",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"SalaryPayment" : [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"Month": 7,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"Amount": 11283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"Month": 8,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"Amount": 14283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],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"Role": "Manager"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9E9B93-4019-7D43-44D5-782470B57516}"/>
              </a:ext>
            </a:extLst>
          </p:cNvPr>
          <p:cNvSpPr txBox="1"/>
          <p:nvPr/>
        </p:nvSpPr>
        <p:spPr>
          <a:xfrm>
            <a:off x="1463270" y="3442394"/>
            <a:ext cx="550151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Lucida Bright" panose="02040602050505020304" pitchFamily="18" charset="77"/>
              </a:rPr>
              <a:t>E301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B37A7E-4F34-E2B8-62DB-3F8F6D4E79DB}"/>
              </a:ext>
            </a:extLst>
          </p:cNvPr>
          <p:cNvCxnSpPr>
            <a:stCxn id="11" idx="3"/>
            <a:endCxn id="3" idx="1"/>
          </p:cNvCxnSpPr>
          <p:nvPr/>
        </p:nvCxnSpPr>
        <p:spPr>
          <a:xfrm>
            <a:off x="2013421" y="3580894"/>
            <a:ext cx="1567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28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917BB-84B9-4C2D-D092-B0F9F29E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Two-Tier Client/Server Architecture</a:t>
            </a:r>
          </a:p>
        </p:txBody>
      </p:sp>
      <p:pic>
        <p:nvPicPr>
          <p:cNvPr id="8" name="Content Placeholder 7" descr="A diagram of a query result&#10;&#10;Description automatically generated">
            <a:extLst>
              <a:ext uri="{FF2B5EF4-FFF2-40B4-BE49-F238E27FC236}">
                <a16:creationId xmlns:a16="http://schemas.microsoft.com/office/drawing/2014/main" id="{CD86346B-177D-C851-4298-F3A731D6C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968468"/>
            <a:ext cx="8058150" cy="27196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0FB9-354C-63A9-BC37-32958C06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  <a:cs typeface="+mn-cs"/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9C3D-4031-5645-C2CB-E77E87C2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6FD0D-EC1E-1952-B3FA-E8B93606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>
                <a:latin typeface="+mn-lt"/>
                <a:cs typeface="+mn-cs"/>
              </a:rPr>
              <a:pPr>
                <a:spcAft>
                  <a:spcPts val="600"/>
                </a:spcAft>
              </a:pPr>
              <a:t>25</a:t>
            </a:fld>
            <a:endParaRPr lang="en-US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077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917BB-84B9-4C2D-D092-B0F9F29ED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Server-Less Database: SQLite</a:t>
            </a:r>
          </a:p>
        </p:txBody>
      </p:sp>
      <p:pic>
        <p:nvPicPr>
          <p:cNvPr id="10" name="Picture 9" descr="A diagram of a computer and a computer&#10;&#10;Description automatically generated">
            <a:extLst>
              <a:ext uri="{FF2B5EF4-FFF2-40B4-BE49-F238E27FC236}">
                <a16:creationId xmlns:a16="http://schemas.microsoft.com/office/drawing/2014/main" id="{49DE37D9-419C-90D6-ECD8-B5D0DE04A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47" y="1981200"/>
            <a:ext cx="6050703" cy="39480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0FB9-354C-63A9-BC37-32958C06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  <a:cs typeface="+mn-cs"/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49C3D-4031-5645-C2CB-E77E87C28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6FD0D-EC1E-1952-B3FA-E8B93606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>
                <a:latin typeface="+mn-lt"/>
                <a:cs typeface="+mn-cs"/>
              </a:rPr>
              <a:pPr>
                <a:spcAft>
                  <a:spcPts val="600"/>
                </a:spcAft>
              </a:pPr>
              <a:t>26</a:t>
            </a:fld>
            <a:endParaRPr lang="en-US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773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1891970"/>
            <a:ext cx="7293023" cy="420403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In this lesson, we learned that:</a:t>
            </a:r>
          </a:p>
          <a:p>
            <a:pPr lvl="1"/>
            <a:r>
              <a:rPr lang="en-US" sz="1600" dirty="0"/>
              <a:t>there are many different types of databases and a plethora of vendors offering database products</a:t>
            </a:r>
          </a:p>
          <a:p>
            <a:pPr lvl="1"/>
            <a:r>
              <a:rPr lang="en-US" sz="1600" dirty="0"/>
              <a:t>database management systems manage the data in the database</a:t>
            </a:r>
          </a:p>
          <a:p>
            <a:pPr lvl="1"/>
            <a:r>
              <a:rPr lang="en-US" sz="1600" dirty="0"/>
              <a:t>concurrency control is paramount in multi-user databases</a:t>
            </a:r>
          </a:p>
          <a:p>
            <a:pPr lvl="1"/>
            <a:r>
              <a:rPr lang="en-US" sz="1600" dirty="0"/>
              <a:t>relational databases store data in tables, while NoSQL databases store them in documents (generally JSON)</a:t>
            </a:r>
          </a:p>
          <a:p>
            <a:pPr lvl="1"/>
            <a:r>
              <a:rPr lang="en-US" sz="1600" dirty="0"/>
              <a:t>relational databases have a fixed schema, while NoSQL databases are schema-less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6727698" y="6455431"/>
            <a:ext cx="20574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t>Databases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0E2DF-C5DC-4454-AB05-6B8B1C11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8240" y="6455431"/>
            <a:ext cx="334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9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EA73-918F-9F9B-3A8F-837EDDB90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31857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B2887-4669-65F3-D8F9-C4E5197B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1C0C5-A464-5053-D791-680E4EDA5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0"/>
            <a:ext cx="5334000" cy="4652963"/>
          </a:xfrm>
        </p:spPr>
        <p:txBody>
          <a:bodyPr/>
          <a:lstStyle/>
          <a:p>
            <a:r>
              <a:rPr lang="en-US" i="1" dirty="0"/>
              <a:t>An organized collection of data stored and accessed electronically</a:t>
            </a:r>
          </a:p>
          <a:p>
            <a:br>
              <a:rPr lang="en-US" dirty="0"/>
            </a:br>
            <a:r>
              <a:rPr lang="en-US" dirty="0"/>
              <a:t>Designed to manage large amounts of information</a:t>
            </a:r>
          </a:p>
          <a:p>
            <a:r>
              <a:rPr lang="en-US" dirty="0"/>
              <a:t>Optimizes retrieval and modification</a:t>
            </a:r>
          </a:p>
          <a:p>
            <a:r>
              <a:rPr lang="en-US" dirty="0"/>
              <a:t>Separates data from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E21BF-2B80-1F5F-65BA-A9F1BFB9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Databases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F5BFB-C8CD-4577-DA65-12A838EE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31F8E-6509-443E-45AC-9B73D543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30AA-A4BA-496F-ABF6-0CF1DB92136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f2">
            <a:extLst>
              <a:ext uri="{FF2B5EF4-FFF2-40B4-BE49-F238E27FC236}">
                <a16:creationId xmlns:a16="http://schemas.microsoft.com/office/drawing/2014/main" id="{81FCA0E4-D4F9-FEE6-36DC-B7A2D2606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5" t="509" r="5000"/>
          <a:stretch/>
        </p:blipFill>
        <p:spPr bwMode="auto">
          <a:xfrm>
            <a:off x="5867400" y="1295400"/>
            <a:ext cx="2971800" cy="446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5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lculator and notepad">
            <a:extLst>
              <a:ext uri="{FF2B5EF4-FFF2-40B4-BE49-F238E27FC236}">
                <a16:creationId xmlns:a16="http://schemas.microsoft.com/office/drawing/2014/main" id="{D98D74BB-0B50-FA73-39AB-60D612E3D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7" r="12954" b="-1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7B683-13A3-0E43-AEBF-49F3F80BFDE2}"/>
              </a:ext>
            </a:extLst>
          </p:cNvPr>
          <p:cNvSpPr txBox="1"/>
          <p:nvPr/>
        </p:nvSpPr>
        <p:spPr>
          <a:xfrm>
            <a:off x="358484" y="1122363"/>
            <a:ext cx="4061115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solidFill>
                  <a:schemeClr val="bg1"/>
                </a:solidFill>
                <a:latin typeface="American Typewriter" panose="02090604020004020304" pitchFamily="18" charset="77"/>
                <a:ea typeface="+mj-ea"/>
                <a:cs typeface="+mj-cs"/>
              </a:rPr>
              <a:t>Is an Excel Workbook a database?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96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7B683-13A3-0E43-AEBF-49F3F80BFDE2}"/>
              </a:ext>
            </a:extLst>
          </p:cNvPr>
          <p:cNvSpPr txBox="1"/>
          <p:nvPr/>
        </p:nvSpPr>
        <p:spPr>
          <a:xfrm>
            <a:off x="571351" y="2743200"/>
            <a:ext cx="3485179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latin typeface="American Typewriter" panose="02090604020004020304" pitchFamily="18" charset="77"/>
                <a:cs typeface="+mn-cs"/>
              </a:rPr>
              <a:t>Is the file system on my computer a database?</a:t>
            </a:r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E57BE4E7-761E-E531-ACAB-C64CDE64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9" r="3109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5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2EA59-7139-19CD-B0B7-D818A990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 Store</a:t>
            </a:r>
          </a:p>
        </p:txBody>
      </p:sp>
      <p:sp>
        <p:nvSpPr>
          <p:cNvPr id="1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D07C0-8D59-A852-336E-5F57504D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4245" y="5525027"/>
            <a:ext cx="2331049" cy="2355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825">
                <a:solidFill>
                  <a:srgbClr val="898989"/>
                </a:solidFill>
              </a:rPr>
              <a:t>Databases</a:t>
            </a:r>
          </a:p>
        </p:txBody>
      </p:sp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2056063B-9932-E4E2-6529-C69018D6F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3CDA1-F44C-DB59-F8E5-F08EB207E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9" y="2699599"/>
            <a:ext cx="4003614" cy="246294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Database is often synonymous with </a:t>
            </a:r>
            <a:r>
              <a:rPr lang="en-US" sz="2000" i="1" dirty="0">
                <a:solidFill>
                  <a:srgbClr val="000000"/>
                </a:solidFill>
              </a:rPr>
              <a:t>relational database</a:t>
            </a:r>
          </a:p>
          <a:p>
            <a:r>
              <a:rPr lang="en-US" sz="2000" i="1" dirty="0">
                <a:solidFill>
                  <a:srgbClr val="000000"/>
                </a:solidFill>
              </a:rPr>
              <a:t>Data store </a:t>
            </a:r>
            <a:r>
              <a:rPr lang="en-US" sz="2000" dirty="0">
                <a:solidFill>
                  <a:srgbClr val="000000"/>
                </a:solidFill>
              </a:rPr>
              <a:t>is used for any digital storage of data, including unstructured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00124-F54D-CB79-593B-FC1CEEE02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0277" y="6372752"/>
            <a:ext cx="3967172" cy="235550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825">
                <a:solidFill>
                  <a:srgbClr val="898989"/>
                </a:solidFill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1D424-4D54-6F8B-4BA0-AB304111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7450" y="6372752"/>
            <a:ext cx="428046" cy="2355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 sz="825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825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63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5F938-1949-812D-D3E9-901DE1CAECF0}"/>
              </a:ext>
            </a:extLst>
          </p:cNvPr>
          <p:cNvSpPr txBox="1"/>
          <p:nvPr/>
        </p:nvSpPr>
        <p:spPr>
          <a:xfrm>
            <a:off x="951930" y="753042"/>
            <a:ext cx="7125270" cy="5172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C000"/>
                </a:solidFill>
                <a:latin typeface="+mn-lt"/>
                <a:cs typeface="+mn-cs"/>
              </a:rPr>
              <a:t>So, the answer is, yes, Excel Workbooks and your file system are data stores but is the data they contain </a:t>
            </a:r>
            <a:r>
              <a:rPr lang="en-US" sz="3200" i="1" dirty="0">
                <a:solidFill>
                  <a:srgbClr val="FFC000"/>
                </a:solidFill>
                <a:latin typeface="+mn-lt"/>
                <a:cs typeface="+mn-cs"/>
              </a:rPr>
              <a:t>managed</a:t>
            </a:r>
            <a:r>
              <a:rPr lang="en-US" sz="3200" dirty="0">
                <a:solidFill>
                  <a:srgbClr val="FFC000"/>
                </a:solidFill>
                <a:latin typeface="+mn-lt"/>
                <a:cs typeface="+mn-cs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30909" y="559787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4C779-066A-5E2A-7F4B-10BF69FBA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" t="9091" r="34714" b="-2"/>
          <a:stretch/>
        </p:blipFill>
        <p:spPr>
          <a:xfrm>
            <a:off x="2641851" y="10"/>
            <a:ext cx="650214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708EB-9911-D7AD-21CA-2227A3581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03376"/>
            <a:ext cx="2922080" cy="1182624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Database Management System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219F1-D4F7-3C5C-D1C6-A998044AC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3303080" cy="320725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FFC000"/>
                </a:solidFill>
                <a:latin typeface="Book Antiqua" panose="02040602050305030304" pitchFamily="18" charset="0"/>
              </a:rPr>
              <a:t>A Database Management System (DBMS) is software designed to maintain the data in a database.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FFC000"/>
                </a:solidFill>
                <a:latin typeface="Book Antiqua" panose="02040602050305030304" pitchFamily="18" charset="0"/>
              </a:rPr>
              <a:t>Provides controlled concurrent multi-user access to data.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FFC000"/>
                </a:solidFill>
                <a:latin typeface="Book Antiqua" panose="02040602050305030304" pitchFamily="18" charset="0"/>
              </a:rPr>
              <a:t>Stores data efficiently and provides abstraction to applications.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FFC000"/>
                </a:solidFill>
                <a:latin typeface="Book Antiqua" panose="02040602050305030304" pitchFamily="18" charset="0"/>
              </a:rPr>
              <a:t>Protects the database from unauthorized access.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rgbClr val="FFC000"/>
                </a:solidFill>
                <a:latin typeface="Book Antiqua" panose="02040602050305030304" pitchFamily="18" charset="0"/>
              </a:rPr>
              <a:t>Ensures data can be recovered if the system fails.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1C255-E54E-E401-8C59-8DEE26EB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8319" y="6356350"/>
            <a:ext cx="13716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826E3-60EA-1E54-2EC8-6924EFF8A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C3FE1-D0FB-08AB-8AA1-01421307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8279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1EC30AA-A4BA-496F-ABF6-0CF1DB92136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29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5fe64be69750fc8b9cfd8be97f8ca1d4352f765"/>
  <p:tag name="ISPRING_RESOURCE_PATHS_HASH_PRESENTER" val="26d87a7637b788306412ab70b886c29e679a3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30021</TotalTime>
  <Words>788</Words>
  <Application>Microsoft Macintosh PowerPoint</Application>
  <PresentationFormat>On-screen Show (4:3)</PresentationFormat>
  <Paragraphs>223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  <vt:variant>
        <vt:lpstr>Custom Shows</vt:lpstr>
      </vt:variant>
      <vt:variant>
        <vt:i4>1</vt:i4>
      </vt:variant>
    </vt:vector>
  </HeadingPairs>
  <TitlesOfParts>
    <vt:vector size="38" baseType="lpstr">
      <vt:lpstr>American Typewriter</vt:lpstr>
      <vt:lpstr>Arial</vt:lpstr>
      <vt:lpstr>Book Antiqua</vt:lpstr>
      <vt:lpstr>Bookman Old Style</vt:lpstr>
      <vt:lpstr>Calibri</vt:lpstr>
      <vt:lpstr>Calibri Light</vt:lpstr>
      <vt:lpstr>Courier New</vt:lpstr>
      <vt:lpstr>Lucida Bright</vt:lpstr>
      <vt:lpstr>Times New Roman</vt:lpstr>
      <vt:lpstr>Office Theme</vt:lpstr>
      <vt:lpstr>The Need for Databases An Introduction &amp; Overview of Databases and Database Management Systems</vt:lpstr>
      <vt:lpstr>Lesson Objectives</vt:lpstr>
      <vt:lpstr>Databases</vt:lpstr>
      <vt:lpstr>What is a Database?</vt:lpstr>
      <vt:lpstr>PowerPoint Presentation</vt:lpstr>
      <vt:lpstr>PowerPoint Presentation</vt:lpstr>
      <vt:lpstr>Data Store</vt:lpstr>
      <vt:lpstr>PowerPoint Presentation</vt:lpstr>
      <vt:lpstr>Database Management System</vt:lpstr>
      <vt:lpstr>Databases Are Ubiquitous</vt:lpstr>
      <vt:lpstr>Types of Databases</vt:lpstr>
      <vt:lpstr>PowerPoint Presentation</vt:lpstr>
      <vt:lpstr>PowerPoint Presentation</vt:lpstr>
      <vt:lpstr>Concurrent Multi-User Access</vt:lpstr>
      <vt:lpstr>Genesis &amp; History</vt:lpstr>
      <vt:lpstr>Database Use Cases</vt:lpstr>
      <vt:lpstr>Challenges &amp; Considerations</vt:lpstr>
      <vt:lpstr>Database Roles</vt:lpstr>
      <vt:lpstr>Interacting with a Database</vt:lpstr>
      <vt:lpstr>Database Design &amp; Development Process</vt:lpstr>
      <vt:lpstr>Database Design</vt:lpstr>
      <vt:lpstr>Relational Databases</vt:lpstr>
      <vt:lpstr>Structure of Relational Database</vt:lpstr>
      <vt:lpstr>Structure of NoSQL Database</vt:lpstr>
      <vt:lpstr>Two-Tier Client/Server Architecture</vt:lpstr>
      <vt:lpstr>Server-Less Database: SQLite</vt:lpstr>
      <vt:lpstr>Summary</vt:lpstr>
      <vt:lpstr>BPM with UML &amp; BPMN (2d/HO)</vt:lpstr>
    </vt:vector>
  </TitlesOfParts>
  <Company>Edgewater Technology,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BPM with UML &amp; BPMN</dc:title>
  <dc:subject>BPM;UML</dc:subject>
  <dc:creator>Dr. Martin Schedlbauer</dc:creator>
  <cp:keywords>UML; BPM; BPMN</cp:keywords>
  <cp:lastModifiedBy>Martin Schedlbauer</cp:lastModifiedBy>
  <cp:revision>916</cp:revision>
  <cp:lastPrinted>2014-09-18T19:55:51Z</cp:lastPrinted>
  <dcterms:created xsi:type="dcterms:W3CDTF">2001-04-12T18:59:18Z</dcterms:created>
  <dcterms:modified xsi:type="dcterms:W3CDTF">2024-07-06T21:18:15Z</dcterms:modified>
  <cp:category>UML; BPMN; BPM</cp:category>
</cp:coreProperties>
</file>